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71" r:id="rId7"/>
    <p:sldId id="272" r:id="rId8"/>
    <p:sldId id="268" r:id="rId9"/>
    <p:sldId id="269" r:id="rId10"/>
    <p:sldId id="261" r:id="rId11"/>
    <p:sldId id="262" r:id="rId12"/>
    <p:sldId id="263" r:id="rId13"/>
    <p:sldId id="264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BC61A4-A76B-4F35-B836-51E7E0069057}" v="44" dt="2023-09-25T10:26:19.669"/>
    <p1510:client id="{1A9F18C9-F3D8-4E60-BD3F-3832C477F7D4}" v="288" dt="2023-11-18T04:45:31.759"/>
    <p1510:client id="{2E57DC6B-E606-4E7A-B279-2F0CBCE9B644}" v="1" dt="2023-11-17T15:39:48.861"/>
    <p1510:client id="{30810B69-FDFE-4B59-AF0A-1912BA72F039}" v="2" dt="2023-09-25T09:26:52.195"/>
    <p1510:client id="{4AC9ECFE-7E72-42E4-93A0-C048E3DF6395}" v="191" dt="2023-09-25T11:09:17.643"/>
    <p1510:client id="{4C681656-7A7A-4606-A686-B56965BC8E9C}" v="29" dt="2023-10-06T07:35:17.770"/>
    <p1510:client id="{6994255F-C0DE-4BB8-A42F-4D2CEB42D5A6}" v="14" dt="2023-09-25T09:27:45.116"/>
    <p1510:client id="{6A084319-D547-46E5-B206-83CCDC43B0BA}" v="99" dt="2023-10-07T10:04:09.862"/>
    <p1510:client id="{70E1CF80-7DCB-4F75-AC7F-DEFB8863017B}" v="386" dt="2023-11-06T10:43:30.598"/>
    <p1510:client id="{8946611A-E696-459C-BAC7-658DF7E953F0}" v="1" dt="2023-11-08T14:16:03.641"/>
    <p1510:client id="{8B4BBC1A-80D5-465D-A2C5-9D649059DE1A}" v="45" dt="2023-10-30T09:28:19.789"/>
    <p1510:client id="{8B7A5BE6-5CEE-451D-9D64-EDDA718C3CD2}" v="235" dt="2023-10-06T07:32:21.747"/>
    <p1510:client id="{AEDC2AE9-E33F-4550-A121-2D817A82215D}" v="38" dt="2023-09-25T09:25:32.020"/>
    <p1510:client id="{CDBC6D6A-8128-401A-8E8D-C21DC32F1216}" v="5" dt="2023-11-08T05:55:14.236"/>
    <p1510:client id="{CEB0CF44-98F0-4A58-8067-2251BAC72AD2}" v="121" dt="2023-11-18T05:35:36.350"/>
    <p1510:client id="{E38441EC-2A4B-49A9-AEC8-CFC33438DE42}" v="4" dt="2023-11-09T15:44:41.944"/>
    <p1510:client id="{FF9494EC-74E2-44A2-9C6D-0884F1534B50}" v="17" dt="2023-11-21T10:19:47.69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62883" y="3356559"/>
            <a:ext cx="10762233" cy="894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00AF5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00AF5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2706" y="2301824"/>
            <a:ext cx="12622291" cy="7156831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9282" y="73152"/>
            <a:ext cx="1697029" cy="168859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00AF5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27065" y="605155"/>
            <a:ext cx="7833868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00AF5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92781" y="3202304"/>
            <a:ext cx="13902436" cy="55949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514475" cy="1629410"/>
          </a:xfrm>
          <a:custGeom>
            <a:avLst/>
            <a:gdLst/>
            <a:ahLst/>
            <a:cxnLst/>
            <a:rect l="l" t="t" r="r" b="b"/>
            <a:pathLst>
              <a:path w="1514475" h="1629410">
                <a:moveTo>
                  <a:pt x="1509903" y="0"/>
                </a:moveTo>
                <a:lnTo>
                  <a:pt x="0" y="0"/>
                </a:lnTo>
                <a:lnTo>
                  <a:pt x="0" y="1628902"/>
                </a:lnTo>
                <a:lnTo>
                  <a:pt x="47969" y="1628140"/>
                </a:lnTo>
                <a:lnTo>
                  <a:pt x="95652" y="1625853"/>
                </a:lnTo>
                <a:lnTo>
                  <a:pt x="142951" y="1622171"/>
                </a:lnTo>
                <a:lnTo>
                  <a:pt x="189865" y="1617091"/>
                </a:lnTo>
                <a:lnTo>
                  <a:pt x="236308" y="1610486"/>
                </a:lnTo>
                <a:lnTo>
                  <a:pt x="282270" y="1602485"/>
                </a:lnTo>
                <a:lnTo>
                  <a:pt x="327761" y="1593215"/>
                </a:lnTo>
                <a:lnTo>
                  <a:pt x="372770" y="1582547"/>
                </a:lnTo>
                <a:lnTo>
                  <a:pt x="417195" y="1570608"/>
                </a:lnTo>
                <a:lnTo>
                  <a:pt x="461149" y="1557401"/>
                </a:lnTo>
                <a:lnTo>
                  <a:pt x="504532" y="1542796"/>
                </a:lnTo>
                <a:lnTo>
                  <a:pt x="547255" y="1526921"/>
                </a:lnTo>
                <a:lnTo>
                  <a:pt x="589394" y="1509776"/>
                </a:lnTo>
                <a:lnTo>
                  <a:pt x="630859" y="1491615"/>
                </a:lnTo>
                <a:lnTo>
                  <a:pt x="671664" y="1472183"/>
                </a:lnTo>
                <a:lnTo>
                  <a:pt x="711796" y="1451482"/>
                </a:lnTo>
                <a:lnTo>
                  <a:pt x="751268" y="1429766"/>
                </a:lnTo>
                <a:lnTo>
                  <a:pt x="789965" y="1406778"/>
                </a:lnTo>
                <a:lnTo>
                  <a:pt x="827900" y="1382776"/>
                </a:lnTo>
                <a:lnTo>
                  <a:pt x="865073" y="1357629"/>
                </a:lnTo>
                <a:lnTo>
                  <a:pt x="901484" y="1331468"/>
                </a:lnTo>
                <a:lnTo>
                  <a:pt x="937031" y="1304290"/>
                </a:lnTo>
                <a:lnTo>
                  <a:pt x="971804" y="1276096"/>
                </a:lnTo>
                <a:lnTo>
                  <a:pt x="1005636" y="1246885"/>
                </a:lnTo>
                <a:lnTo>
                  <a:pt x="1038606" y="1216659"/>
                </a:lnTo>
                <a:lnTo>
                  <a:pt x="1070711" y="1185545"/>
                </a:lnTo>
                <a:lnTo>
                  <a:pt x="1101864" y="1153541"/>
                </a:lnTo>
                <a:lnTo>
                  <a:pt x="1132052" y="1120521"/>
                </a:lnTo>
                <a:lnTo>
                  <a:pt x="1161300" y="1086739"/>
                </a:lnTo>
                <a:lnTo>
                  <a:pt x="1189583" y="1052068"/>
                </a:lnTo>
                <a:lnTo>
                  <a:pt x="1216812" y="1016507"/>
                </a:lnTo>
                <a:lnTo>
                  <a:pt x="1242999" y="980185"/>
                </a:lnTo>
                <a:lnTo>
                  <a:pt x="1268133" y="942975"/>
                </a:lnTo>
                <a:lnTo>
                  <a:pt x="1292225" y="905128"/>
                </a:lnTo>
                <a:lnTo>
                  <a:pt x="1315085" y="866394"/>
                </a:lnTo>
                <a:lnTo>
                  <a:pt x="1336929" y="827024"/>
                </a:lnTo>
                <a:lnTo>
                  <a:pt x="1357630" y="786892"/>
                </a:lnTo>
                <a:lnTo>
                  <a:pt x="1377061" y="746125"/>
                </a:lnTo>
                <a:lnTo>
                  <a:pt x="1395349" y="704723"/>
                </a:lnTo>
                <a:lnTo>
                  <a:pt x="1412367" y="662685"/>
                </a:lnTo>
                <a:lnTo>
                  <a:pt x="1428242" y="620014"/>
                </a:lnTo>
                <a:lnTo>
                  <a:pt x="1442847" y="576706"/>
                </a:lnTo>
                <a:lnTo>
                  <a:pt x="1456182" y="532765"/>
                </a:lnTo>
                <a:lnTo>
                  <a:pt x="1468120" y="488315"/>
                </a:lnTo>
                <a:lnTo>
                  <a:pt x="1478788" y="443356"/>
                </a:lnTo>
                <a:lnTo>
                  <a:pt x="1488059" y="398018"/>
                </a:lnTo>
                <a:lnTo>
                  <a:pt x="1496060" y="352044"/>
                </a:lnTo>
                <a:lnTo>
                  <a:pt x="1502664" y="305689"/>
                </a:lnTo>
                <a:lnTo>
                  <a:pt x="1507744" y="258825"/>
                </a:lnTo>
                <a:lnTo>
                  <a:pt x="1511554" y="211581"/>
                </a:lnTo>
                <a:lnTo>
                  <a:pt x="1513713" y="163956"/>
                </a:lnTo>
                <a:lnTo>
                  <a:pt x="1514475" y="115824"/>
                </a:lnTo>
                <a:lnTo>
                  <a:pt x="1513713" y="67818"/>
                </a:lnTo>
                <a:lnTo>
                  <a:pt x="1511554" y="20193"/>
                </a:lnTo>
                <a:lnTo>
                  <a:pt x="1509903" y="0"/>
                </a:lnTo>
                <a:close/>
              </a:path>
            </a:pathLst>
          </a:custGeom>
          <a:solidFill>
            <a:srgbClr val="1F93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77715" y="8717280"/>
            <a:ext cx="1510665" cy="1569720"/>
          </a:xfrm>
          <a:custGeom>
            <a:avLst/>
            <a:gdLst/>
            <a:ahLst/>
            <a:cxnLst/>
            <a:rect l="l" t="t" r="r" b="b"/>
            <a:pathLst>
              <a:path w="1510665" h="1569720">
                <a:moveTo>
                  <a:pt x="1510157" y="0"/>
                </a:moveTo>
                <a:lnTo>
                  <a:pt x="1466342" y="635"/>
                </a:lnTo>
                <a:lnTo>
                  <a:pt x="1418717" y="2921"/>
                </a:lnTo>
                <a:lnTo>
                  <a:pt x="1371346" y="6604"/>
                </a:lnTo>
                <a:lnTo>
                  <a:pt x="1324355" y="11684"/>
                </a:lnTo>
                <a:lnTo>
                  <a:pt x="1278001" y="18161"/>
                </a:lnTo>
                <a:lnTo>
                  <a:pt x="1232027" y="26035"/>
                </a:lnTo>
                <a:lnTo>
                  <a:pt x="1186561" y="35306"/>
                </a:lnTo>
                <a:lnTo>
                  <a:pt x="1141476" y="45974"/>
                </a:lnTo>
                <a:lnTo>
                  <a:pt x="1097026" y="57912"/>
                </a:lnTo>
                <a:lnTo>
                  <a:pt x="1053084" y="71120"/>
                </a:lnTo>
                <a:lnTo>
                  <a:pt x="1009776" y="85725"/>
                </a:lnTo>
                <a:lnTo>
                  <a:pt x="967105" y="101473"/>
                </a:lnTo>
                <a:lnTo>
                  <a:pt x="924941" y="118618"/>
                </a:lnTo>
                <a:lnTo>
                  <a:pt x="883412" y="136779"/>
                </a:lnTo>
                <a:lnTo>
                  <a:pt x="842645" y="156210"/>
                </a:lnTo>
                <a:lnTo>
                  <a:pt x="802513" y="176784"/>
                </a:lnTo>
                <a:lnTo>
                  <a:pt x="763016" y="198501"/>
                </a:lnTo>
                <a:lnTo>
                  <a:pt x="724407" y="221361"/>
                </a:lnTo>
                <a:lnTo>
                  <a:pt x="686435" y="245364"/>
                </a:lnTo>
                <a:lnTo>
                  <a:pt x="649224" y="270510"/>
                </a:lnTo>
                <a:lnTo>
                  <a:pt x="612901" y="296545"/>
                </a:lnTo>
                <a:lnTo>
                  <a:pt x="577342" y="323710"/>
                </a:lnTo>
                <a:lnTo>
                  <a:pt x="542544" y="351917"/>
                </a:lnTo>
                <a:lnTo>
                  <a:pt x="508635" y="381076"/>
                </a:lnTo>
                <a:lnTo>
                  <a:pt x="475615" y="411187"/>
                </a:lnTo>
                <a:lnTo>
                  <a:pt x="443484" y="442252"/>
                </a:lnTo>
                <a:lnTo>
                  <a:pt x="412369" y="474268"/>
                </a:lnTo>
                <a:lnTo>
                  <a:pt x="382143" y="507136"/>
                </a:lnTo>
                <a:lnTo>
                  <a:pt x="353060" y="541058"/>
                </a:lnTo>
                <a:lnTo>
                  <a:pt x="324739" y="575741"/>
                </a:lnTo>
                <a:lnTo>
                  <a:pt x="297561" y="611187"/>
                </a:lnTo>
                <a:lnTo>
                  <a:pt x="271399" y="647496"/>
                </a:lnTo>
                <a:lnTo>
                  <a:pt x="246253" y="684555"/>
                </a:lnTo>
                <a:lnTo>
                  <a:pt x="222123" y="722388"/>
                </a:lnTo>
                <a:lnTo>
                  <a:pt x="199263" y="760984"/>
                </a:lnTo>
                <a:lnTo>
                  <a:pt x="177419" y="800341"/>
                </a:lnTo>
                <a:lnTo>
                  <a:pt x="156845" y="840359"/>
                </a:lnTo>
                <a:lnTo>
                  <a:pt x="137287" y="881037"/>
                </a:lnTo>
                <a:lnTo>
                  <a:pt x="118999" y="922401"/>
                </a:lnTo>
                <a:lnTo>
                  <a:pt x="101980" y="964425"/>
                </a:lnTo>
                <a:lnTo>
                  <a:pt x="86105" y="1007008"/>
                </a:lnTo>
                <a:lnTo>
                  <a:pt x="71501" y="1050277"/>
                </a:lnTo>
                <a:lnTo>
                  <a:pt x="58166" y="1094105"/>
                </a:lnTo>
                <a:lnTo>
                  <a:pt x="46228" y="1138415"/>
                </a:lnTo>
                <a:lnTo>
                  <a:pt x="35560" y="1183297"/>
                </a:lnTo>
                <a:lnTo>
                  <a:pt x="26289" y="1228648"/>
                </a:lnTo>
                <a:lnTo>
                  <a:pt x="18288" y="1274483"/>
                </a:lnTo>
                <a:lnTo>
                  <a:pt x="11811" y="1320787"/>
                </a:lnTo>
                <a:lnTo>
                  <a:pt x="6730" y="1367574"/>
                </a:lnTo>
                <a:lnTo>
                  <a:pt x="2921" y="1414741"/>
                </a:lnTo>
                <a:lnTo>
                  <a:pt x="762" y="1462291"/>
                </a:lnTo>
                <a:lnTo>
                  <a:pt x="0" y="1510221"/>
                </a:lnTo>
                <a:lnTo>
                  <a:pt x="762" y="1558150"/>
                </a:lnTo>
                <a:lnTo>
                  <a:pt x="1270" y="1569525"/>
                </a:lnTo>
                <a:lnTo>
                  <a:pt x="2540" y="1569525"/>
                </a:lnTo>
                <a:lnTo>
                  <a:pt x="1510157" y="4572"/>
                </a:lnTo>
                <a:lnTo>
                  <a:pt x="1510157" y="0"/>
                </a:lnTo>
                <a:close/>
              </a:path>
            </a:pathLst>
          </a:custGeom>
          <a:solidFill>
            <a:srgbClr val="1F93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58050" y="5152136"/>
            <a:ext cx="3707765" cy="4102918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605155">
              <a:lnSpc>
                <a:spcPts val="2595"/>
              </a:lnSpc>
              <a:spcBef>
                <a:spcPts val="95"/>
              </a:spcBef>
              <a:tabLst>
                <a:tab pos="1821814" algn="l"/>
              </a:tabLst>
            </a:pPr>
            <a:r>
              <a:rPr lang="en-US" sz="2200" spc="180">
                <a:solidFill>
                  <a:srgbClr val="4E4E4E"/>
                </a:solidFill>
                <a:latin typeface="Arial MT"/>
                <a:cs typeface="Arial MT"/>
              </a:rPr>
              <a:t>Project	</a:t>
            </a:r>
            <a:r>
              <a:rPr lang="en-US" sz="2200" spc="175">
                <a:solidFill>
                  <a:srgbClr val="4E4E4E"/>
                </a:solidFill>
                <a:latin typeface="Arial MT"/>
                <a:cs typeface="Arial MT"/>
              </a:rPr>
              <a:t>Mentor</a:t>
            </a:r>
            <a:endParaRPr lang="en-US" sz="2200">
              <a:latin typeface="Arial MT"/>
              <a:cs typeface="Arial MT"/>
            </a:endParaRPr>
          </a:p>
          <a:p>
            <a:pPr marL="91440">
              <a:lnSpc>
                <a:spcPts val="4995"/>
              </a:lnSpc>
            </a:pPr>
            <a:r>
              <a:rPr lang="en-US" sz="4200" b="1" spc="35">
                <a:latin typeface="Arial"/>
                <a:cs typeface="Arial"/>
              </a:rPr>
              <a:t>S.</a:t>
            </a:r>
            <a:r>
              <a:rPr lang="en-US" sz="4200" b="1" spc="130">
                <a:latin typeface="Arial"/>
                <a:cs typeface="Arial"/>
              </a:rPr>
              <a:t> </a:t>
            </a:r>
            <a:r>
              <a:rPr lang="en-US" sz="4200" b="1" spc="35">
                <a:latin typeface="Arial"/>
                <a:cs typeface="Arial"/>
              </a:rPr>
              <a:t>D.</a:t>
            </a:r>
            <a:r>
              <a:rPr lang="en-US" sz="4200" b="1" spc="160">
                <a:latin typeface="Arial"/>
                <a:cs typeface="Arial"/>
              </a:rPr>
              <a:t> </a:t>
            </a:r>
            <a:r>
              <a:rPr lang="en-US" sz="4200" b="1" spc="55">
                <a:latin typeface="Arial"/>
                <a:cs typeface="Arial"/>
              </a:rPr>
              <a:t>Rane</a:t>
            </a:r>
            <a:r>
              <a:rPr lang="en-US" sz="4200" b="1" spc="160">
                <a:latin typeface="Arial"/>
                <a:cs typeface="Arial"/>
              </a:rPr>
              <a:t> </a:t>
            </a:r>
            <a:r>
              <a:rPr lang="en-US" sz="4200" b="1" spc="50">
                <a:latin typeface="Arial"/>
                <a:cs typeface="Arial"/>
              </a:rPr>
              <a:t>sir</a:t>
            </a:r>
            <a:endParaRPr lang="en-US" sz="4200">
              <a:latin typeface="Arial"/>
              <a:cs typeface="Arial"/>
            </a:endParaRPr>
          </a:p>
          <a:p>
            <a:pPr marL="786765">
              <a:spcBef>
                <a:spcPts val="955"/>
              </a:spcBef>
            </a:pPr>
            <a:endParaRPr lang="en-US" sz="2200" spc="-5">
              <a:solidFill>
                <a:srgbClr val="4E4E4E"/>
              </a:solidFill>
              <a:latin typeface="Arial MT"/>
              <a:cs typeface="Arial MT"/>
            </a:endParaRPr>
          </a:p>
          <a:p>
            <a:pPr marL="786765">
              <a:lnSpc>
                <a:spcPct val="100000"/>
              </a:lnSpc>
              <a:spcBef>
                <a:spcPts val="955"/>
              </a:spcBef>
            </a:pPr>
            <a:r>
              <a:rPr lang="en-US" sz="2200" spc="-5">
                <a:solidFill>
                  <a:srgbClr val="4E4E4E"/>
                </a:solidFill>
                <a:latin typeface="Arial MT"/>
                <a:cs typeface="Arial MT"/>
              </a:rPr>
              <a:t>TEAM</a:t>
            </a:r>
            <a:r>
              <a:rPr lang="en-US" sz="2200" spc="-50">
                <a:solidFill>
                  <a:srgbClr val="4E4E4E"/>
                </a:solidFill>
                <a:latin typeface="Arial MT"/>
                <a:cs typeface="Arial MT"/>
              </a:rPr>
              <a:t> </a:t>
            </a:r>
            <a:r>
              <a:rPr lang="en-US" sz="2200" spc="-5">
                <a:solidFill>
                  <a:srgbClr val="4E4E4E"/>
                </a:solidFill>
                <a:latin typeface="Arial MT"/>
                <a:cs typeface="Arial MT"/>
              </a:rPr>
              <a:t>Members</a:t>
            </a:r>
            <a:endParaRPr lang="en-US" sz="2200">
              <a:latin typeface="Arial MT"/>
              <a:cs typeface="Arial MT"/>
            </a:endParaRPr>
          </a:p>
          <a:p>
            <a:pPr marL="12065" marR="5080" indent="-46355" algn="ctr">
              <a:lnSpc>
                <a:spcPct val="103200"/>
              </a:lnSpc>
              <a:spcBef>
                <a:spcPts val="30"/>
              </a:spcBef>
            </a:pPr>
            <a:r>
              <a:rPr lang="en-US" sz="3500" b="1" spc="35">
                <a:solidFill>
                  <a:srgbClr val="000000"/>
                </a:solidFill>
                <a:latin typeface="Arial"/>
                <a:cs typeface="Arial"/>
              </a:rPr>
              <a:t>Rutuja </a:t>
            </a:r>
            <a:r>
              <a:rPr lang="en-US" sz="3500" b="1" spc="35" err="1">
                <a:solidFill>
                  <a:srgbClr val="000000"/>
                </a:solidFill>
                <a:latin typeface="Arial"/>
                <a:cs typeface="Arial"/>
              </a:rPr>
              <a:t>Chougule</a:t>
            </a:r>
            <a:endParaRPr lang="en-US" sz="3500" err="1">
              <a:solidFill>
                <a:srgbClr val="000000"/>
              </a:solidFill>
              <a:latin typeface="Arial"/>
              <a:cs typeface="Arial"/>
            </a:endParaRPr>
          </a:p>
          <a:p>
            <a:pPr marL="12065" marR="5080" indent="-46355" algn="ctr">
              <a:lnSpc>
                <a:spcPct val="103200"/>
              </a:lnSpc>
              <a:spcBef>
                <a:spcPts val="30"/>
              </a:spcBef>
            </a:pPr>
            <a:r>
              <a:rPr lang="en-US" sz="3500" b="1">
                <a:solidFill>
                  <a:srgbClr val="000000"/>
                </a:solidFill>
                <a:latin typeface="Arial"/>
                <a:cs typeface="Arial"/>
              </a:rPr>
              <a:t>Prajakta</a:t>
            </a:r>
            <a:r>
              <a:rPr lang="en-US" sz="3500" b="1">
                <a:latin typeface="Arial"/>
                <a:cs typeface="Arial"/>
              </a:rPr>
              <a:t> Darekar </a:t>
            </a:r>
            <a:endParaRPr lang="en-US" sz="3500">
              <a:latin typeface="Arial"/>
              <a:cs typeface="Arial"/>
            </a:endParaRPr>
          </a:p>
          <a:p>
            <a:pPr marL="12065" marR="5080" indent="-46355" algn="ctr">
              <a:lnSpc>
                <a:spcPct val="103200"/>
              </a:lnSpc>
              <a:spcBef>
                <a:spcPts val="30"/>
              </a:spcBef>
            </a:pPr>
            <a:r>
              <a:rPr lang="en-US" sz="3500" b="1">
                <a:latin typeface="Arial"/>
                <a:cs typeface="Arial"/>
              </a:rPr>
              <a:t>Pooja </a:t>
            </a:r>
            <a:r>
              <a:rPr lang="en-US" sz="3500" b="1" err="1">
                <a:latin typeface="Arial"/>
                <a:cs typeface="Arial"/>
              </a:rPr>
              <a:t>Hanamane</a:t>
            </a:r>
            <a:endParaRPr lang="en-US" sz="3500" err="1">
              <a:latin typeface="Arial"/>
              <a:cs typeface="Arial"/>
            </a:endParaRPr>
          </a:p>
          <a:p>
            <a:pPr marL="12065" marR="5080" indent="-46355" algn="ctr">
              <a:lnSpc>
                <a:spcPct val="103200"/>
              </a:lnSpc>
              <a:spcBef>
                <a:spcPts val="30"/>
              </a:spcBef>
            </a:pPr>
            <a:r>
              <a:rPr lang="en-US" sz="3500" b="1">
                <a:latin typeface="Arial"/>
                <a:cs typeface="Arial"/>
              </a:rPr>
              <a:t>Arya</a:t>
            </a:r>
            <a:r>
              <a:rPr lang="en-US" sz="3500" b="1" spc="-10">
                <a:latin typeface="Arial"/>
                <a:cs typeface="Arial"/>
              </a:rPr>
              <a:t> </a:t>
            </a:r>
            <a:r>
              <a:rPr lang="en-US" sz="3500" b="1" spc="-5">
                <a:latin typeface="Arial"/>
                <a:cs typeface="Arial"/>
              </a:rPr>
              <a:t>Jagdale</a:t>
            </a:r>
            <a:endParaRPr lang="en-US" sz="35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15570" y="199361"/>
            <a:ext cx="1651306" cy="144067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9995" y="1475613"/>
            <a:ext cx="15192375" cy="1301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020"/>
              </a:lnSpc>
              <a:spcBef>
                <a:spcPts val="100"/>
              </a:spcBef>
            </a:pPr>
            <a:r>
              <a:rPr lang="en-US" sz="4200" spc="-5">
                <a:solidFill>
                  <a:srgbClr val="000000"/>
                </a:solidFill>
                <a:latin typeface="Arial MT"/>
                <a:cs typeface="Arial MT"/>
              </a:rPr>
              <a:t>D.</a:t>
            </a:r>
            <a:r>
              <a:rPr lang="en-US" sz="4200" spc="-15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lang="en-US" sz="4200">
                <a:solidFill>
                  <a:srgbClr val="000000"/>
                </a:solidFill>
                <a:latin typeface="Arial MT"/>
                <a:cs typeface="Arial MT"/>
              </a:rPr>
              <a:t>K.</a:t>
            </a:r>
            <a:r>
              <a:rPr lang="en-US" sz="4200" spc="-2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lang="en-US" sz="4200">
                <a:solidFill>
                  <a:srgbClr val="000000"/>
                </a:solidFill>
                <a:latin typeface="Arial MT"/>
                <a:cs typeface="Arial MT"/>
              </a:rPr>
              <a:t>T.</a:t>
            </a:r>
            <a:r>
              <a:rPr lang="en-US" sz="4200" spc="-3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lang="en-US" sz="4200">
                <a:solidFill>
                  <a:srgbClr val="000000"/>
                </a:solidFill>
                <a:latin typeface="Arial MT"/>
                <a:cs typeface="Arial MT"/>
              </a:rPr>
              <a:t>E.</a:t>
            </a:r>
            <a:r>
              <a:rPr lang="en-US" sz="4200" spc="-2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lang="en-US" sz="4200" spc="-5">
                <a:solidFill>
                  <a:srgbClr val="000000"/>
                </a:solidFill>
                <a:latin typeface="Arial MT"/>
                <a:cs typeface="Arial MT"/>
              </a:rPr>
              <a:t>SOCIETY’S </a:t>
            </a:r>
            <a:r>
              <a:rPr lang="en-US" sz="4200">
                <a:solidFill>
                  <a:srgbClr val="000000"/>
                </a:solidFill>
                <a:latin typeface="Arial MT"/>
                <a:cs typeface="Arial MT"/>
              </a:rPr>
              <a:t>TEXTILE</a:t>
            </a:r>
            <a:r>
              <a:rPr lang="en-US" sz="4200" spc="-1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lang="en-US" sz="4200">
                <a:solidFill>
                  <a:srgbClr val="000000"/>
                </a:solidFill>
                <a:latin typeface="Arial MT"/>
                <a:cs typeface="Arial MT"/>
              </a:rPr>
              <a:t>&amp;</a:t>
            </a:r>
            <a:r>
              <a:rPr lang="en-US" sz="4200" spc="-25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lang="en-US" sz="4200" spc="-5">
                <a:solidFill>
                  <a:srgbClr val="000000"/>
                </a:solidFill>
                <a:latin typeface="Arial MT"/>
                <a:cs typeface="Arial MT"/>
              </a:rPr>
              <a:t>ENGINEERING</a:t>
            </a:r>
            <a:r>
              <a:rPr lang="en-US" sz="4200" spc="-1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lang="en-US" sz="4200">
                <a:solidFill>
                  <a:srgbClr val="000000"/>
                </a:solidFill>
                <a:latin typeface="Arial MT"/>
                <a:cs typeface="Arial MT"/>
              </a:rPr>
              <a:t>INSTITUTE,</a:t>
            </a:r>
            <a:endParaRPr lang="en-US" sz="4200">
              <a:latin typeface="Arial MT"/>
              <a:cs typeface="Arial MT"/>
            </a:endParaRPr>
          </a:p>
          <a:p>
            <a:pPr marL="6401435">
              <a:lnSpc>
                <a:spcPts val="5020"/>
              </a:lnSpc>
            </a:pPr>
            <a:r>
              <a:rPr lang="en-US" sz="4200" spc="-5">
                <a:solidFill>
                  <a:srgbClr val="000000"/>
                </a:solidFill>
                <a:latin typeface="Arial MT"/>
                <a:cs typeface="Arial MT"/>
              </a:rPr>
              <a:t>ICHALKARANJI.</a:t>
            </a:r>
            <a:endParaRPr lang="en-US" sz="4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8236" y="3138453"/>
            <a:ext cx="5812190" cy="14528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696" y="833781"/>
            <a:ext cx="1225294" cy="11597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29922" y="3168395"/>
            <a:ext cx="1153160" cy="1104900"/>
          </a:xfrm>
          <a:custGeom>
            <a:avLst/>
            <a:gdLst/>
            <a:ahLst/>
            <a:cxnLst/>
            <a:rect l="l" t="t" r="r" b="b"/>
            <a:pathLst>
              <a:path w="1153160" h="1104900">
                <a:moveTo>
                  <a:pt x="576453" y="0"/>
                </a:moveTo>
                <a:lnTo>
                  <a:pt x="526796" y="2031"/>
                </a:lnTo>
                <a:lnTo>
                  <a:pt x="478155" y="8000"/>
                </a:lnTo>
                <a:lnTo>
                  <a:pt x="431038" y="17652"/>
                </a:lnTo>
                <a:lnTo>
                  <a:pt x="385318" y="30987"/>
                </a:lnTo>
                <a:lnTo>
                  <a:pt x="341249" y="47878"/>
                </a:lnTo>
                <a:lnTo>
                  <a:pt x="299084" y="67945"/>
                </a:lnTo>
                <a:lnTo>
                  <a:pt x="258953" y="91185"/>
                </a:lnTo>
                <a:lnTo>
                  <a:pt x="221081" y="117475"/>
                </a:lnTo>
                <a:lnTo>
                  <a:pt x="185534" y="146430"/>
                </a:lnTo>
                <a:lnTo>
                  <a:pt x="152565" y="177926"/>
                </a:lnTo>
                <a:lnTo>
                  <a:pt x="122351" y="211962"/>
                </a:lnTo>
                <a:lnTo>
                  <a:pt x="95097" y="248157"/>
                </a:lnTo>
                <a:lnTo>
                  <a:pt x="70891" y="286638"/>
                </a:lnTo>
                <a:lnTo>
                  <a:pt x="49936" y="327025"/>
                </a:lnTo>
                <a:lnTo>
                  <a:pt x="32397" y="369188"/>
                </a:lnTo>
                <a:lnTo>
                  <a:pt x="18491" y="413003"/>
                </a:lnTo>
                <a:lnTo>
                  <a:pt x="8293" y="458215"/>
                </a:lnTo>
                <a:lnTo>
                  <a:pt x="2095" y="504825"/>
                </a:lnTo>
                <a:lnTo>
                  <a:pt x="0" y="552450"/>
                </a:lnTo>
                <a:lnTo>
                  <a:pt x="2095" y="600075"/>
                </a:lnTo>
                <a:lnTo>
                  <a:pt x="8381" y="646683"/>
                </a:lnTo>
                <a:lnTo>
                  <a:pt x="18389" y="691895"/>
                </a:lnTo>
                <a:lnTo>
                  <a:pt x="32308" y="735711"/>
                </a:lnTo>
                <a:lnTo>
                  <a:pt x="49834" y="777875"/>
                </a:lnTo>
                <a:lnTo>
                  <a:pt x="70802" y="818261"/>
                </a:lnTo>
                <a:lnTo>
                  <a:pt x="95008" y="856614"/>
                </a:lnTo>
                <a:lnTo>
                  <a:pt x="122262" y="892937"/>
                </a:lnTo>
                <a:lnTo>
                  <a:pt x="152463" y="926973"/>
                </a:lnTo>
                <a:lnTo>
                  <a:pt x="185432" y="958468"/>
                </a:lnTo>
                <a:lnTo>
                  <a:pt x="220980" y="987425"/>
                </a:lnTo>
                <a:lnTo>
                  <a:pt x="258953" y="1013587"/>
                </a:lnTo>
                <a:lnTo>
                  <a:pt x="299084" y="1036827"/>
                </a:lnTo>
                <a:lnTo>
                  <a:pt x="341122" y="1057020"/>
                </a:lnTo>
                <a:lnTo>
                  <a:pt x="385191" y="1073784"/>
                </a:lnTo>
                <a:lnTo>
                  <a:pt x="430911" y="1087119"/>
                </a:lnTo>
                <a:lnTo>
                  <a:pt x="478155" y="1096899"/>
                </a:lnTo>
                <a:lnTo>
                  <a:pt x="526796" y="1102867"/>
                </a:lnTo>
                <a:lnTo>
                  <a:pt x="576453" y="1104900"/>
                </a:lnTo>
                <a:lnTo>
                  <a:pt x="626237" y="1102867"/>
                </a:lnTo>
                <a:lnTo>
                  <a:pt x="674877" y="1096899"/>
                </a:lnTo>
                <a:lnTo>
                  <a:pt x="722122" y="1087119"/>
                </a:lnTo>
                <a:lnTo>
                  <a:pt x="767842" y="1073784"/>
                </a:lnTo>
                <a:lnTo>
                  <a:pt x="811911" y="1057020"/>
                </a:lnTo>
                <a:lnTo>
                  <a:pt x="853948" y="1036827"/>
                </a:lnTo>
                <a:lnTo>
                  <a:pt x="894080" y="1013587"/>
                </a:lnTo>
                <a:lnTo>
                  <a:pt x="932052" y="987425"/>
                </a:lnTo>
                <a:lnTo>
                  <a:pt x="967613" y="958468"/>
                </a:lnTo>
                <a:lnTo>
                  <a:pt x="1000506" y="926973"/>
                </a:lnTo>
                <a:lnTo>
                  <a:pt x="1030732" y="892937"/>
                </a:lnTo>
                <a:lnTo>
                  <a:pt x="1058037" y="856614"/>
                </a:lnTo>
                <a:lnTo>
                  <a:pt x="1082167" y="818261"/>
                </a:lnTo>
                <a:lnTo>
                  <a:pt x="1103249" y="777875"/>
                </a:lnTo>
                <a:lnTo>
                  <a:pt x="1120775" y="735711"/>
                </a:lnTo>
                <a:lnTo>
                  <a:pt x="1134618" y="691895"/>
                </a:lnTo>
                <a:lnTo>
                  <a:pt x="1144777" y="646683"/>
                </a:lnTo>
                <a:lnTo>
                  <a:pt x="1151001" y="600075"/>
                </a:lnTo>
                <a:lnTo>
                  <a:pt x="1153160" y="552450"/>
                </a:lnTo>
                <a:lnTo>
                  <a:pt x="1151001" y="504825"/>
                </a:lnTo>
                <a:lnTo>
                  <a:pt x="1144777" y="458215"/>
                </a:lnTo>
                <a:lnTo>
                  <a:pt x="1134618" y="413003"/>
                </a:lnTo>
                <a:lnTo>
                  <a:pt x="1120775" y="369188"/>
                </a:lnTo>
                <a:lnTo>
                  <a:pt x="1103249" y="327025"/>
                </a:lnTo>
                <a:lnTo>
                  <a:pt x="1082167" y="286638"/>
                </a:lnTo>
                <a:lnTo>
                  <a:pt x="1058037" y="248157"/>
                </a:lnTo>
                <a:lnTo>
                  <a:pt x="1030732" y="211962"/>
                </a:lnTo>
                <a:lnTo>
                  <a:pt x="1000506" y="177926"/>
                </a:lnTo>
                <a:lnTo>
                  <a:pt x="967613" y="146430"/>
                </a:lnTo>
                <a:lnTo>
                  <a:pt x="932052" y="117475"/>
                </a:lnTo>
                <a:lnTo>
                  <a:pt x="894080" y="91185"/>
                </a:lnTo>
                <a:lnTo>
                  <a:pt x="853948" y="67945"/>
                </a:lnTo>
                <a:lnTo>
                  <a:pt x="811911" y="47878"/>
                </a:lnTo>
                <a:lnTo>
                  <a:pt x="767842" y="30987"/>
                </a:lnTo>
                <a:lnTo>
                  <a:pt x="722122" y="17652"/>
                </a:lnTo>
                <a:lnTo>
                  <a:pt x="674877" y="8000"/>
                </a:lnTo>
                <a:lnTo>
                  <a:pt x="626237" y="2031"/>
                </a:lnTo>
                <a:lnTo>
                  <a:pt x="576453" y="0"/>
                </a:lnTo>
                <a:close/>
              </a:path>
            </a:pathLst>
          </a:custGeom>
          <a:solidFill>
            <a:srgbClr val="1F93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2256" y="4627371"/>
            <a:ext cx="1153160" cy="1104900"/>
          </a:xfrm>
          <a:custGeom>
            <a:avLst/>
            <a:gdLst/>
            <a:ahLst/>
            <a:cxnLst/>
            <a:rect l="l" t="t" r="r" b="b"/>
            <a:pathLst>
              <a:path w="1153160" h="1104900">
                <a:moveTo>
                  <a:pt x="576453" y="0"/>
                </a:moveTo>
                <a:lnTo>
                  <a:pt x="526796" y="2031"/>
                </a:lnTo>
                <a:lnTo>
                  <a:pt x="478155" y="8000"/>
                </a:lnTo>
                <a:lnTo>
                  <a:pt x="431038" y="17652"/>
                </a:lnTo>
                <a:lnTo>
                  <a:pt x="385318" y="30987"/>
                </a:lnTo>
                <a:lnTo>
                  <a:pt x="341249" y="47878"/>
                </a:lnTo>
                <a:lnTo>
                  <a:pt x="299084" y="67944"/>
                </a:lnTo>
                <a:lnTo>
                  <a:pt x="258953" y="91186"/>
                </a:lnTo>
                <a:lnTo>
                  <a:pt x="221081" y="117475"/>
                </a:lnTo>
                <a:lnTo>
                  <a:pt x="185534" y="146430"/>
                </a:lnTo>
                <a:lnTo>
                  <a:pt x="152565" y="177926"/>
                </a:lnTo>
                <a:lnTo>
                  <a:pt x="122351" y="211962"/>
                </a:lnTo>
                <a:lnTo>
                  <a:pt x="95097" y="248157"/>
                </a:lnTo>
                <a:lnTo>
                  <a:pt x="70891" y="286638"/>
                </a:lnTo>
                <a:lnTo>
                  <a:pt x="49936" y="327025"/>
                </a:lnTo>
                <a:lnTo>
                  <a:pt x="32397" y="369188"/>
                </a:lnTo>
                <a:lnTo>
                  <a:pt x="18491" y="413003"/>
                </a:lnTo>
                <a:lnTo>
                  <a:pt x="8293" y="458215"/>
                </a:lnTo>
                <a:lnTo>
                  <a:pt x="2095" y="504825"/>
                </a:lnTo>
                <a:lnTo>
                  <a:pt x="0" y="552450"/>
                </a:lnTo>
                <a:lnTo>
                  <a:pt x="2095" y="600075"/>
                </a:lnTo>
                <a:lnTo>
                  <a:pt x="8381" y="646683"/>
                </a:lnTo>
                <a:lnTo>
                  <a:pt x="18389" y="691895"/>
                </a:lnTo>
                <a:lnTo>
                  <a:pt x="32308" y="735711"/>
                </a:lnTo>
                <a:lnTo>
                  <a:pt x="49834" y="777875"/>
                </a:lnTo>
                <a:lnTo>
                  <a:pt x="70802" y="818261"/>
                </a:lnTo>
                <a:lnTo>
                  <a:pt x="95008" y="856614"/>
                </a:lnTo>
                <a:lnTo>
                  <a:pt x="122262" y="892937"/>
                </a:lnTo>
                <a:lnTo>
                  <a:pt x="152463" y="926973"/>
                </a:lnTo>
                <a:lnTo>
                  <a:pt x="185432" y="958468"/>
                </a:lnTo>
                <a:lnTo>
                  <a:pt x="220980" y="987425"/>
                </a:lnTo>
                <a:lnTo>
                  <a:pt x="258953" y="1013587"/>
                </a:lnTo>
                <a:lnTo>
                  <a:pt x="299084" y="1036827"/>
                </a:lnTo>
                <a:lnTo>
                  <a:pt x="341122" y="1057020"/>
                </a:lnTo>
                <a:lnTo>
                  <a:pt x="385191" y="1073785"/>
                </a:lnTo>
                <a:lnTo>
                  <a:pt x="430911" y="1087119"/>
                </a:lnTo>
                <a:lnTo>
                  <a:pt x="478155" y="1096899"/>
                </a:lnTo>
                <a:lnTo>
                  <a:pt x="526796" y="1102867"/>
                </a:lnTo>
                <a:lnTo>
                  <a:pt x="576453" y="1104900"/>
                </a:lnTo>
                <a:lnTo>
                  <a:pt x="626237" y="1102867"/>
                </a:lnTo>
                <a:lnTo>
                  <a:pt x="674877" y="1096899"/>
                </a:lnTo>
                <a:lnTo>
                  <a:pt x="722122" y="1087119"/>
                </a:lnTo>
                <a:lnTo>
                  <a:pt x="767842" y="1073785"/>
                </a:lnTo>
                <a:lnTo>
                  <a:pt x="811911" y="1057020"/>
                </a:lnTo>
                <a:lnTo>
                  <a:pt x="853948" y="1036827"/>
                </a:lnTo>
                <a:lnTo>
                  <a:pt x="894080" y="1013587"/>
                </a:lnTo>
                <a:lnTo>
                  <a:pt x="932052" y="987425"/>
                </a:lnTo>
                <a:lnTo>
                  <a:pt x="967613" y="958468"/>
                </a:lnTo>
                <a:lnTo>
                  <a:pt x="1000506" y="926973"/>
                </a:lnTo>
                <a:lnTo>
                  <a:pt x="1030732" y="892937"/>
                </a:lnTo>
                <a:lnTo>
                  <a:pt x="1058037" y="856614"/>
                </a:lnTo>
                <a:lnTo>
                  <a:pt x="1082167" y="818261"/>
                </a:lnTo>
                <a:lnTo>
                  <a:pt x="1103249" y="777875"/>
                </a:lnTo>
                <a:lnTo>
                  <a:pt x="1120775" y="735711"/>
                </a:lnTo>
                <a:lnTo>
                  <a:pt x="1134618" y="691895"/>
                </a:lnTo>
                <a:lnTo>
                  <a:pt x="1144777" y="646683"/>
                </a:lnTo>
                <a:lnTo>
                  <a:pt x="1151001" y="600075"/>
                </a:lnTo>
                <a:lnTo>
                  <a:pt x="1153160" y="552450"/>
                </a:lnTo>
                <a:lnTo>
                  <a:pt x="1151001" y="504825"/>
                </a:lnTo>
                <a:lnTo>
                  <a:pt x="1144777" y="458215"/>
                </a:lnTo>
                <a:lnTo>
                  <a:pt x="1134618" y="413003"/>
                </a:lnTo>
                <a:lnTo>
                  <a:pt x="1120775" y="369188"/>
                </a:lnTo>
                <a:lnTo>
                  <a:pt x="1103249" y="327025"/>
                </a:lnTo>
                <a:lnTo>
                  <a:pt x="1082167" y="286638"/>
                </a:lnTo>
                <a:lnTo>
                  <a:pt x="1058037" y="248157"/>
                </a:lnTo>
                <a:lnTo>
                  <a:pt x="1030732" y="211962"/>
                </a:lnTo>
                <a:lnTo>
                  <a:pt x="1000506" y="177926"/>
                </a:lnTo>
                <a:lnTo>
                  <a:pt x="967613" y="146430"/>
                </a:lnTo>
                <a:lnTo>
                  <a:pt x="932052" y="117475"/>
                </a:lnTo>
                <a:lnTo>
                  <a:pt x="894080" y="91186"/>
                </a:lnTo>
                <a:lnTo>
                  <a:pt x="853948" y="67944"/>
                </a:lnTo>
                <a:lnTo>
                  <a:pt x="811911" y="47878"/>
                </a:lnTo>
                <a:lnTo>
                  <a:pt x="767842" y="30987"/>
                </a:lnTo>
                <a:lnTo>
                  <a:pt x="722122" y="17652"/>
                </a:lnTo>
                <a:lnTo>
                  <a:pt x="674877" y="8000"/>
                </a:lnTo>
                <a:lnTo>
                  <a:pt x="626237" y="2031"/>
                </a:lnTo>
                <a:lnTo>
                  <a:pt x="576453" y="0"/>
                </a:lnTo>
                <a:close/>
              </a:path>
            </a:pathLst>
          </a:custGeom>
          <a:solidFill>
            <a:srgbClr val="1F93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2256" y="6289322"/>
            <a:ext cx="1153160" cy="1104900"/>
          </a:xfrm>
          <a:custGeom>
            <a:avLst/>
            <a:gdLst/>
            <a:ahLst/>
            <a:cxnLst/>
            <a:rect l="l" t="t" r="r" b="b"/>
            <a:pathLst>
              <a:path w="1153160" h="1104900">
                <a:moveTo>
                  <a:pt x="576453" y="0"/>
                </a:moveTo>
                <a:lnTo>
                  <a:pt x="526796" y="2031"/>
                </a:lnTo>
                <a:lnTo>
                  <a:pt x="478155" y="8000"/>
                </a:lnTo>
                <a:lnTo>
                  <a:pt x="431038" y="17652"/>
                </a:lnTo>
                <a:lnTo>
                  <a:pt x="385318" y="30987"/>
                </a:lnTo>
                <a:lnTo>
                  <a:pt x="341249" y="47879"/>
                </a:lnTo>
                <a:lnTo>
                  <a:pt x="299084" y="67944"/>
                </a:lnTo>
                <a:lnTo>
                  <a:pt x="258953" y="91186"/>
                </a:lnTo>
                <a:lnTo>
                  <a:pt x="221081" y="117475"/>
                </a:lnTo>
                <a:lnTo>
                  <a:pt x="185534" y="146431"/>
                </a:lnTo>
                <a:lnTo>
                  <a:pt x="152565" y="177926"/>
                </a:lnTo>
                <a:lnTo>
                  <a:pt x="122351" y="211962"/>
                </a:lnTo>
                <a:lnTo>
                  <a:pt x="95097" y="248157"/>
                </a:lnTo>
                <a:lnTo>
                  <a:pt x="70891" y="286638"/>
                </a:lnTo>
                <a:lnTo>
                  <a:pt x="49936" y="327025"/>
                </a:lnTo>
                <a:lnTo>
                  <a:pt x="32397" y="369188"/>
                </a:lnTo>
                <a:lnTo>
                  <a:pt x="18491" y="413004"/>
                </a:lnTo>
                <a:lnTo>
                  <a:pt x="8293" y="458216"/>
                </a:lnTo>
                <a:lnTo>
                  <a:pt x="2095" y="504825"/>
                </a:lnTo>
                <a:lnTo>
                  <a:pt x="0" y="552450"/>
                </a:lnTo>
                <a:lnTo>
                  <a:pt x="2095" y="600075"/>
                </a:lnTo>
                <a:lnTo>
                  <a:pt x="8381" y="646683"/>
                </a:lnTo>
                <a:lnTo>
                  <a:pt x="18389" y="691895"/>
                </a:lnTo>
                <a:lnTo>
                  <a:pt x="32308" y="735711"/>
                </a:lnTo>
                <a:lnTo>
                  <a:pt x="49834" y="777875"/>
                </a:lnTo>
                <a:lnTo>
                  <a:pt x="70802" y="818261"/>
                </a:lnTo>
                <a:lnTo>
                  <a:pt x="95008" y="856614"/>
                </a:lnTo>
                <a:lnTo>
                  <a:pt x="122262" y="892937"/>
                </a:lnTo>
                <a:lnTo>
                  <a:pt x="152463" y="926973"/>
                </a:lnTo>
                <a:lnTo>
                  <a:pt x="185432" y="958469"/>
                </a:lnTo>
                <a:lnTo>
                  <a:pt x="220980" y="987425"/>
                </a:lnTo>
                <a:lnTo>
                  <a:pt x="258953" y="1013587"/>
                </a:lnTo>
                <a:lnTo>
                  <a:pt x="299084" y="1036827"/>
                </a:lnTo>
                <a:lnTo>
                  <a:pt x="341122" y="1057020"/>
                </a:lnTo>
                <a:lnTo>
                  <a:pt x="385191" y="1073785"/>
                </a:lnTo>
                <a:lnTo>
                  <a:pt x="430911" y="1087120"/>
                </a:lnTo>
                <a:lnTo>
                  <a:pt x="478155" y="1096899"/>
                </a:lnTo>
                <a:lnTo>
                  <a:pt x="526796" y="1102868"/>
                </a:lnTo>
                <a:lnTo>
                  <a:pt x="576453" y="1104900"/>
                </a:lnTo>
                <a:lnTo>
                  <a:pt x="626237" y="1102868"/>
                </a:lnTo>
                <a:lnTo>
                  <a:pt x="674877" y="1096899"/>
                </a:lnTo>
                <a:lnTo>
                  <a:pt x="722122" y="1087120"/>
                </a:lnTo>
                <a:lnTo>
                  <a:pt x="767842" y="1073785"/>
                </a:lnTo>
                <a:lnTo>
                  <a:pt x="811911" y="1057020"/>
                </a:lnTo>
                <a:lnTo>
                  <a:pt x="853948" y="1036827"/>
                </a:lnTo>
                <a:lnTo>
                  <a:pt x="894080" y="1013587"/>
                </a:lnTo>
                <a:lnTo>
                  <a:pt x="932052" y="987425"/>
                </a:lnTo>
                <a:lnTo>
                  <a:pt x="967613" y="958469"/>
                </a:lnTo>
                <a:lnTo>
                  <a:pt x="1000506" y="926973"/>
                </a:lnTo>
                <a:lnTo>
                  <a:pt x="1030732" y="892937"/>
                </a:lnTo>
                <a:lnTo>
                  <a:pt x="1058037" y="856614"/>
                </a:lnTo>
                <a:lnTo>
                  <a:pt x="1082167" y="818261"/>
                </a:lnTo>
                <a:lnTo>
                  <a:pt x="1103249" y="777875"/>
                </a:lnTo>
                <a:lnTo>
                  <a:pt x="1120775" y="735711"/>
                </a:lnTo>
                <a:lnTo>
                  <a:pt x="1134618" y="691895"/>
                </a:lnTo>
                <a:lnTo>
                  <a:pt x="1144777" y="646683"/>
                </a:lnTo>
                <a:lnTo>
                  <a:pt x="1151001" y="600075"/>
                </a:lnTo>
                <a:lnTo>
                  <a:pt x="1153160" y="552450"/>
                </a:lnTo>
                <a:lnTo>
                  <a:pt x="1151001" y="504825"/>
                </a:lnTo>
                <a:lnTo>
                  <a:pt x="1144777" y="458216"/>
                </a:lnTo>
                <a:lnTo>
                  <a:pt x="1134618" y="413004"/>
                </a:lnTo>
                <a:lnTo>
                  <a:pt x="1120775" y="369188"/>
                </a:lnTo>
                <a:lnTo>
                  <a:pt x="1103249" y="327025"/>
                </a:lnTo>
                <a:lnTo>
                  <a:pt x="1082167" y="286638"/>
                </a:lnTo>
                <a:lnTo>
                  <a:pt x="1058037" y="248157"/>
                </a:lnTo>
                <a:lnTo>
                  <a:pt x="1030732" y="211962"/>
                </a:lnTo>
                <a:lnTo>
                  <a:pt x="1000506" y="177926"/>
                </a:lnTo>
                <a:lnTo>
                  <a:pt x="967613" y="146431"/>
                </a:lnTo>
                <a:lnTo>
                  <a:pt x="932052" y="117475"/>
                </a:lnTo>
                <a:lnTo>
                  <a:pt x="894080" y="91186"/>
                </a:lnTo>
                <a:lnTo>
                  <a:pt x="853948" y="67944"/>
                </a:lnTo>
                <a:lnTo>
                  <a:pt x="811911" y="47879"/>
                </a:lnTo>
                <a:lnTo>
                  <a:pt x="767842" y="30987"/>
                </a:lnTo>
                <a:lnTo>
                  <a:pt x="722122" y="17652"/>
                </a:lnTo>
                <a:lnTo>
                  <a:pt x="674877" y="8000"/>
                </a:lnTo>
                <a:lnTo>
                  <a:pt x="626237" y="2031"/>
                </a:lnTo>
                <a:lnTo>
                  <a:pt x="576453" y="0"/>
                </a:lnTo>
                <a:close/>
              </a:path>
            </a:pathLst>
          </a:custGeom>
          <a:solidFill>
            <a:srgbClr val="1F93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7582" y="3403091"/>
            <a:ext cx="495300" cy="638810"/>
          </a:xfrm>
          <a:custGeom>
            <a:avLst/>
            <a:gdLst/>
            <a:ahLst/>
            <a:cxnLst/>
            <a:rect l="l" t="t" r="r" b="b"/>
            <a:pathLst>
              <a:path w="495300" h="638810">
                <a:moveTo>
                  <a:pt x="382143" y="134747"/>
                </a:moveTo>
                <a:lnTo>
                  <a:pt x="375285" y="92202"/>
                </a:lnTo>
                <a:lnTo>
                  <a:pt x="356108" y="55245"/>
                </a:lnTo>
                <a:lnTo>
                  <a:pt x="326898" y="26035"/>
                </a:lnTo>
                <a:lnTo>
                  <a:pt x="289941" y="6858"/>
                </a:lnTo>
                <a:lnTo>
                  <a:pt x="247396" y="0"/>
                </a:lnTo>
                <a:lnTo>
                  <a:pt x="204724" y="6858"/>
                </a:lnTo>
                <a:lnTo>
                  <a:pt x="167767" y="26162"/>
                </a:lnTo>
                <a:lnTo>
                  <a:pt x="138557" y="55372"/>
                </a:lnTo>
                <a:lnTo>
                  <a:pt x="119380" y="92329"/>
                </a:lnTo>
                <a:lnTo>
                  <a:pt x="112522" y="135001"/>
                </a:lnTo>
                <a:lnTo>
                  <a:pt x="119380" y="177546"/>
                </a:lnTo>
                <a:lnTo>
                  <a:pt x="138557" y="214503"/>
                </a:lnTo>
                <a:lnTo>
                  <a:pt x="167767" y="243713"/>
                </a:lnTo>
                <a:lnTo>
                  <a:pt x="204724" y="262890"/>
                </a:lnTo>
                <a:lnTo>
                  <a:pt x="247396" y="269760"/>
                </a:lnTo>
                <a:lnTo>
                  <a:pt x="289941" y="262636"/>
                </a:lnTo>
                <a:lnTo>
                  <a:pt x="326898" y="243459"/>
                </a:lnTo>
                <a:lnTo>
                  <a:pt x="356108" y="214376"/>
                </a:lnTo>
                <a:lnTo>
                  <a:pt x="375285" y="177419"/>
                </a:lnTo>
                <a:lnTo>
                  <a:pt x="382143" y="134747"/>
                </a:lnTo>
                <a:close/>
              </a:path>
              <a:path w="495300" h="638810">
                <a:moveTo>
                  <a:pt x="494919" y="590169"/>
                </a:moveTo>
                <a:lnTo>
                  <a:pt x="491617" y="540131"/>
                </a:lnTo>
                <a:lnTo>
                  <a:pt x="482219" y="492633"/>
                </a:lnTo>
                <a:lnTo>
                  <a:pt x="467106" y="448437"/>
                </a:lnTo>
                <a:lnTo>
                  <a:pt x="447040" y="408051"/>
                </a:lnTo>
                <a:lnTo>
                  <a:pt x="422275" y="372110"/>
                </a:lnTo>
                <a:lnTo>
                  <a:pt x="393446" y="341261"/>
                </a:lnTo>
                <a:lnTo>
                  <a:pt x="361061" y="316230"/>
                </a:lnTo>
                <a:lnTo>
                  <a:pt x="325501" y="297561"/>
                </a:lnTo>
                <a:lnTo>
                  <a:pt x="287528" y="285877"/>
                </a:lnTo>
                <a:lnTo>
                  <a:pt x="247396" y="281813"/>
                </a:lnTo>
                <a:lnTo>
                  <a:pt x="207264" y="285877"/>
                </a:lnTo>
                <a:lnTo>
                  <a:pt x="169164" y="297688"/>
                </a:lnTo>
                <a:lnTo>
                  <a:pt x="133731" y="316357"/>
                </a:lnTo>
                <a:lnTo>
                  <a:pt x="101346" y="341388"/>
                </a:lnTo>
                <a:lnTo>
                  <a:pt x="72517" y="372237"/>
                </a:lnTo>
                <a:lnTo>
                  <a:pt x="47752" y="408051"/>
                </a:lnTo>
                <a:lnTo>
                  <a:pt x="27559" y="448564"/>
                </a:lnTo>
                <a:lnTo>
                  <a:pt x="12700" y="492760"/>
                </a:lnTo>
                <a:lnTo>
                  <a:pt x="3175" y="540258"/>
                </a:lnTo>
                <a:lnTo>
                  <a:pt x="0" y="590296"/>
                </a:lnTo>
                <a:lnTo>
                  <a:pt x="47752" y="618617"/>
                </a:lnTo>
                <a:lnTo>
                  <a:pt x="101346" y="629158"/>
                </a:lnTo>
                <a:lnTo>
                  <a:pt x="169164" y="636016"/>
                </a:lnTo>
                <a:lnTo>
                  <a:pt x="247396" y="638429"/>
                </a:lnTo>
                <a:lnTo>
                  <a:pt x="325628" y="636016"/>
                </a:lnTo>
                <a:lnTo>
                  <a:pt x="393573" y="629158"/>
                </a:lnTo>
                <a:lnTo>
                  <a:pt x="447040" y="618617"/>
                </a:lnTo>
                <a:lnTo>
                  <a:pt x="482219" y="605409"/>
                </a:lnTo>
                <a:lnTo>
                  <a:pt x="494919" y="590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24231" y="3297935"/>
            <a:ext cx="1153160" cy="1104900"/>
          </a:xfrm>
          <a:custGeom>
            <a:avLst/>
            <a:gdLst/>
            <a:ahLst/>
            <a:cxnLst/>
            <a:rect l="l" t="t" r="r" b="b"/>
            <a:pathLst>
              <a:path w="1153159" h="1104900">
                <a:moveTo>
                  <a:pt x="576452" y="0"/>
                </a:moveTo>
                <a:lnTo>
                  <a:pt x="526796" y="2032"/>
                </a:lnTo>
                <a:lnTo>
                  <a:pt x="478154" y="8000"/>
                </a:lnTo>
                <a:lnTo>
                  <a:pt x="431038" y="17653"/>
                </a:lnTo>
                <a:lnTo>
                  <a:pt x="385318" y="30988"/>
                </a:lnTo>
                <a:lnTo>
                  <a:pt x="341249" y="47879"/>
                </a:lnTo>
                <a:lnTo>
                  <a:pt x="299085" y="67945"/>
                </a:lnTo>
                <a:lnTo>
                  <a:pt x="258952" y="91186"/>
                </a:lnTo>
                <a:lnTo>
                  <a:pt x="221107" y="117475"/>
                </a:lnTo>
                <a:lnTo>
                  <a:pt x="185547" y="146431"/>
                </a:lnTo>
                <a:lnTo>
                  <a:pt x="152526" y="177927"/>
                </a:lnTo>
                <a:lnTo>
                  <a:pt x="122300" y="211963"/>
                </a:lnTo>
                <a:lnTo>
                  <a:pt x="95123" y="248158"/>
                </a:lnTo>
                <a:lnTo>
                  <a:pt x="70866" y="286639"/>
                </a:lnTo>
                <a:lnTo>
                  <a:pt x="49911" y="327025"/>
                </a:lnTo>
                <a:lnTo>
                  <a:pt x="32385" y="369189"/>
                </a:lnTo>
                <a:lnTo>
                  <a:pt x="18542" y="413004"/>
                </a:lnTo>
                <a:lnTo>
                  <a:pt x="8254" y="458216"/>
                </a:lnTo>
                <a:lnTo>
                  <a:pt x="2159" y="504825"/>
                </a:lnTo>
                <a:lnTo>
                  <a:pt x="0" y="552450"/>
                </a:lnTo>
                <a:lnTo>
                  <a:pt x="2159" y="600075"/>
                </a:lnTo>
                <a:lnTo>
                  <a:pt x="8382" y="646684"/>
                </a:lnTo>
                <a:lnTo>
                  <a:pt x="18415" y="691896"/>
                </a:lnTo>
                <a:lnTo>
                  <a:pt x="32258" y="735711"/>
                </a:lnTo>
                <a:lnTo>
                  <a:pt x="49784" y="777875"/>
                </a:lnTo>
                <a:lnTo>
                  <a:pt x="70739" y="818261"/>
                </a:lnTo>
                <a:lnTo>
                  <a:pt x="94996" y="856615"/>
                </a:lnTo>
                <a:lnTo>
                  <a:pt x="122300" y="892937"/>
                </a:lnTo>
                <a:lnTo>
                  <a:pt x="152526" y="926973"/>
                </a:lnTo>
                <a:lnTo>
                  <a:pt x="185420" y="958469"/>
                </a:lnTo>
                <a:lnTo>
                  <a:pt x="220979" y="987425"/>
                </a:lnTo>
                <a:lnTo>
                  <a:pt x="258952" y="1013587"/>
                </a:lnTo>
                <a:lnTo>
                  <a:pt x="299085" y="1036828"/>
                </a:lnTo>
                <a:lnTo>
                  <a:pt x="341122" y="1057021"/>
                </a:lnTo>
                <a:lnTo>
                  <a:pt x="385191" y="1073785"/>
                </a:lnTo>
                <a:lnTo>
                  <a:pt x="430911" y="1087120"/>
                </a:lnTo>
                <a:lnTo>
                  <a:pt x="478154" y="1096899"/>
                </a:lnTo>
                <a:lnTo>
                  <a:pt x="526796" y="1102868"/>
                </a:lnTo>
                <a:lnTo>
                  <a:pt x="576452" y="1104900"/>
                </a:lnTo>
                <a:lnTo>
                  <a:pt x="626237" y="1102868"/>
                </a:lnTo>
                <a:lnTo>
                  <a:pt x="674877" y="1096899"/>
                </a:lnTo>
                <a:lnTo>
                  <a:pt x="722122" y="1087120"/>
                </a:lnTo>
                <a:lnTo>
                  <a:pt x="767841" y="1073785"/>
                </a:lnTo>
                <a:lnTo>
                  <a:pt x="811910" y="1057021"/>
                </a:lnTo>
                <a:lnTo>
                  <a:pt x="853948" y="1036828"/>
                </a:lnTo>
                <a:lnTo>
                  <a:pt x="894079" y="1013587"/>
                </a:lnTo>
                <a:lnTo>
                  <a:pt x="932052" y="987425"/>
                </a:lnTo>
                <a:lnTo>
                  <a:pt x="967612" y="958469"/>
                </a:lnTo>
                <a:lnTo>
                  <a:pt x="1000506" y="926973"/>
                </a:lnTo>
                <a:lnTo>
                  <a:pt x="1030731" y="892937"/>
                </a:lnTo>
                <a:lnTo>
                  <a:pt x="1058037" y="856615"/>
                </a:lnTo>
                <a:lnTo>
                  <a:pt x="1082294" y="818261"/>
                </a:lnTo>
                <a:lnTo>
                  <a:pt x="1103249" y="777875"/>
                </a:lnTo>
                <a:lnTo>
                  <a:pt x="1120775" y="735711"/>
                </a:lnTo>
                <a:lnTo>
                  <a:pt x="1134618" y="691896"/>
                </a:lnTo>
                <a:lnTo>
                  <a:pt x="1144777" y="646684"/>
                </a:lnTo>
                <a:lnTo>
                  <a:pt x="1151001" y="600075"/>
                </a:lnTo>
                <a:lnTo>
                  <a:pt x="1153160" y="552450"/>
                </a:lnTo>
                <a:lnTo>
                  <a:pt x="1151001" y="504825"/>
                </a:lnTo>
                <a:lnTo>
                  <a:pt x="1144777" y="458216"/>
                </a:lnTo>
                <a:lnTo>
                  <a:pt x="1134618" y="413004"/>
                </a:lnTo>
                <a:lnTo>
                  <a:pt x="1120775" y="369189"/>
                </a:lnTo>
                <a:lnTo>
                  <a:pt x="1103249" y="327025"/>
                </a:lnTo>
                <a:lnTo>
                  <a:pt x="1082294" y="286639"/>
                </a:lnTo>
                <a:lnTo>
                  <a:pt x="1058037" y="248158"/>
                </a:lnTo>
                <a:lnTo>
                  <a:pt x="1030731" y="211963"/>
                </a:lnTo>
                <a:lnTo>
                  <a:pt x="1000506" y="177927"/>
                </a:lnTo>
                <a:lnTo>
                  <a:pt x="967612" y="146431"/>
                </a:lnTo>
                <a:lnTo>
                  <a:pt x="932052" y="117475"/>
                </a:lnTo>
                <a:lnTo>
                  <a:pt x="894079" y="91186"/>
                </a:lnTo>
                <a:lnTo>
                  <a:pt x="853948" y="67945"/>
                </a:lnTo>
                <a:lnTo>
                  <a:pt x="811910" y="47879"/>
                </a:lnTo>
                <a:lnTo>
                  <a:pt x="767841" y="30988"/>
                </a:lnTo>
                <a:lnTo>
                  <a:pt x="722122" y="17653"/>
                </a:lnTo>
                <a:lnTo>
                  <a:pt x="674877" y="8000"/>
                </a:lnTo>
                <a:lnTo>
                  <a:pt x="626237" y="2032"/>
                </a:lnTo>
                <a:lnTo>
                  <a:pt x="576452" y="0"/>
                </a:lnTo>
                <a:close/>
              </a:path>
            </a:pathLst>
          </a:custGeom>
          <a:solidFill>
            <a:srgbClr val="1F93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24231" y="4851231"/>
            <a:ext cx="1153160" cy="1104900"/>
          </a:xfrm>
          <a:custGeom>
            <a:avLst/>
            <a:gdLst/>
            <a:ahLst/>
            <a:cxnLst/>
            <a:rect l="l" t="t" r="r" b="b"/>
            <a:pathLst>
              <a:path w="1153159" h="1104900">
                <a:moveTo>
                  <a:pt x="576452" y="0"/>
                </a:moveTo>
                <a:lnTo>
                  <a:pt x="526796" y="2032"/>
                </a:lnTo>
                <a:lnTo>
                  <a:pt x="478154" y="8000"/>
                </a:lnTo>
                <a:lnTo>
                  <a:pt x="431038" y="17652"/>
                </a:lnTo>
                <a:lnTo>
                  <a:pt x="385318" y="30987"/>
                </a:lnTo>
                <a:lnTo>
                  <a:pt x="341249" y="47878"/>
                </a:lnTo>
                <a:lnTo>
                  <a:pt x="299085" y="67945"/>
                </a:lnTo>
                <a:lnTo>
                  <a:pt x="258952" y="91186"/>
                </a:lnTo>
                <a:lnTo>
                  <a:pt x="221107" y="117475"/>
                </a:lnTo>
                <a:lnTo>
                  <a:pt x="185547" y="146431"/>
                </a:lnTo>
                <a:lnTo>
                  <a:pt x="152526" y="177926"/>
                </a:lnTo>
                <a:lnTo>
                  <a:pt x="122300" y="211962"/>
                </a:lnTo>
                <a:lnTo>
                  <a:pt x="95123" y="248158"/>
                </a:lnTo>
                <a:lnTo>
                  <a:pt x="70866" y="286638"/>
                </a:lnTo>
                <a:lnTo>
                  <a:pt x="49911" y="327025"/>
                </a:lnTo>
                <a:lnTo>
                  <a:pt x="32385" y="369188"/>
                </a:lnTo>
                <a:lnTo>
                  <a:pt x="18542" y="413003"/>
                </a:lnTo>
                <a:lnTo>
                  <a:pt x="8254" y="458215"/>
                </a:lnTo>
                <a:lnTo>
                  <a:pt x="2159" y="504825"/>
                </a:lnTo>
                <a:lnTo>
                  <a:pt x="0" y="552450"/>
                </a:lnTo>
                <a:lnTo>
                  <a:pt x="2159" y="600075"/>
                </a:lnTo>
                <a:lnTo>
                  <a:pt x="8382" y="646684"/>
                </a:lnTo>
                <a:lnTo>
                  <a:pt x="18415" y="691896"/>
                </a:lnTo>
                <a:lnTo>
                  <a:pt x="32258" y="735711"/>
                </a:lnTo>
                <a:lnTo>
                  <a:pt x="49784" y="777875"/>
                </a:lnTo>
                <a:lnTo>
                  <a:pt x="70739" y="818261"/>
                </a:lnTo>
                <a:lnTo>
                  <a:pt x="94996" y="856614"/>
                </a:lnTo>
                <a:lnTo>
                  <a:pt x="122300" y="892937"/>
                </a:lnTo>
                <a:lnTo>
                  <a:pt x="152526" y="926973"/>
                </a:lnTo>
                <a:lnTo>
                  <a:pt x="185420" y="958469"/>
                </a:lnTo>
                <a:lnTo>
                  <a:pt x="220979" y="987425"/>
                </a:lnTo>
                <a:lnTo>
                  <a:pt x="258952" y="1013587"/>
                </a:lnTo>
                <a:lnTo>
                  <a:pt x="299085" y="1036828"/>
                </a:lnTo>
                <a:lnTo>
                  <a:pt x="341122" y="1057021"/>
                </a:lnTo>
                <a:lnTo>
                  <a:pt x="385191" y="1073785"/>
                </a:lnTo>
                <a:lnTo>
                  <a:pt x="430911" y="1087120"/>
                </a:lnTo>
                <a:lnTo>
                  <a:pt x="478154" y="1096899"/>
                </a:lnTo>
                <a:lnTo>
                  <a:pt x="526796" y="1102868"/>
                </a:lnTo>
                <a:lnTo>
                  <a:pt x="576452" y="1104900"/>
                </a:lnTo>
                <a:lnTo>
                  <a:pt x="626237" y="1102868"/>
                </a:lnTo>
                <a:lnTo>
                  <a:pt x="674877" y="1096899"/>
                </a:lnTo>
                <a:lnTo>
                  <a:pt x="722122" y="1087120"/>
                </a:lnTo>
                <a:lnTo>
                  <a:pt x="767841" y="1073785"/>
                </a:lnTo>
                <a:lnTo>
                  <a:pt x="811910" y="1057021"/>
                </a:lnTo>
                <a:lnTo>
                  <a:pt x="853948" y="1036828"/>
                </a:lnTo>
                <a:lnTo>
                  <a:pt x="894079" y="1013587"/>
                </a:lnTo>
                <a:lnTo>
                  <a:pt x="932052" y="987425"/>
                </a:lnTo>
                <a:lnTo>
                  <a:pt x="967612" y="958469"/>
                </a:lnTo>
                <a:lnTo>
                  <a:pt x="1000506" y="926973"/>
                </a:lnTo>
                <a:lnTo>
                  <a:pt x="1030731" y="892937"/>
                </a:lnTo>
                <a:lnTo>
                  <a:pt x="1058037" y="856614"/>
                </a:lnTo>
                <a:lnTo>
                  <a:pt x="1082294" y="818261"/>
                </a:lnTo>
                <a:lnTo>
                  <a:pt x="1103249" y="777875"/>
                </a:lnTo>
                <a:lnTo>
                  <a:pt x="1120775" y="735711"/>
                </a:lnTo>
                <a:lnTo>
                  <a:pt x="1134618" y="691896"/>
                </a:lnTo>
                <a:lnTo>
                  <a:pt x="1144777" y="646684"/>
                </a:lnTo>
                <a:lnTo>
                  <a:pt x="1151001" y="600075"/>
                </a:lnTo>
                <a:lnTo>
                  <a:pt x="1153160" y="552450"/>
                </a:lnTo>
                <a:lnTo>
                  <a:pt x="1151001" y="504825"/>
                </a:lnTo>
                <a:lnTo>
                  <a:pt x="1144777" y="458215"/>
                </a:lnTo>
                <a:lnTo>
                  <a:pt x="1134618" y="413003"/>
                </a:lnTo>
                <a:lnTo>
                  <a:pt x="1120775" y="369188"/>
                </a:lnTo>
                <a:lnTo>
                  <a:pt x="1103249" y="327025"/>
                </a:lnTo>
                <a:lnTo>
                  <a:pt x="1082294" y="286638"/>
                </a:lnTo>
                <a:lnTo>
                  <a:pt x="1058037" y="248158"/>
                </a:lnTo>
                <a:lnTo>
                  <a:pt x="1030731" y="211962"/>
                </a:lnTo>
                <a:lnTo>
                  <a:pt x="1000506" y="177926"/>
                </a:lnTo>
                <a:lnTo>
                  <a:pt x="967612" y="146431"/>
                </a:lnTo>
                <a:lnTo>
                  <a:pt x="932052" y="117475"/>
                </a:lnTo>
                <a:lnTo>
                  <a:pt x="894079" y="91186"/>
                </a:lnTo>
                <a:lnTo>
                  <a:pt x="853948" y="67945"/>
                </a:lnTo>
                <a:lnTo>
                  <a:pt x="811910" y="47878"/>
                </a:lnTo>
                <a:lnTo>
                  <a:pt x="767841" y="30987"/>
                </a:lnTo>
                <a:lnTo>
                  <a:pt x="722122" y="17652"/>
                </a:lnTo>
                <a:lnTo>
                  <a:pt x="674877" y="8000"/>
                </a:lnTo>
                <a:lnTo>
                  <a:pt x="626237" y="2032"/>
                </a:lnTo>
                <a:lnTo>
                  <a:pt x="576452" y="0"/>
                </a:lnTo>
                <a:close/>
              </a:path>
            </a:pathLst>
          </a:custGeom>
          <a:solidFill>
            <a:srgbClr val="1F93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812268" y="3625595"/>
            <a:ext cx="580390" cy="495300"/>
          </a:xfrm>
          <a:custGeom>
            <a:avLst/>
            <a:gdLst/>
            <a:ahLst/>
            <a:cxnLst/>
            <a:rect l="l" t="t" r="r" b="b"/>
            <a:pathLst>
              <a:path w="580390" h="495300">
                <a:moveTo>
                  <a:pt x="499999" y="158381"/>
                </a:moveTo>
                <a:lnTo>
                  <a:pt x="0" y="158381"/>
                </a:lnTo>
                <a:lnTo>
                  <a:pt x="0" y="475107"/>
                </a:lnTo>
                <a:lnTo>
                  <a:pt x="254" y="481076"/>
                </a:lnTo>
                <a:lnTo>
                  <a:pt x="2413" y="487680"/>
                </a:lnTo>
                <a:lnTo>
                  <a:pt x="8382" y="492887"/>
                </a:lnTo>
                <a:lnTo>
                  <a:pt x="19939" y="494919"/>
                </a:lnTo>
                <a:lnTo>
                  <a:pt x="480187" y="494919"/>
                </a:lnTo>
                <a:lnTo>
                  <a:pt x="491617" y="492887"/>
                </a:lnTo>
                <a:lnTo>
                  <a:pt x="497586" y="487680"/>
                </a:lnTo>
                <a:lnTo>
                  <a:pt x="499745" y="481076"/>
                </a:lnTo>
                <a:lnTo>
                  <a:pt x="499999" y="475107"/>
                </a:lnTo>
                <a:lnTo>
                  <a:pt x="499999" y="158381"/>
                </a:lnTo>
                <a:close/>
              </a:path>
              <a:path w="580390" h="495300">
                <a:moveTo>
                  <a:pt x="500126" y="118757"/>
                </a:moveTo>
                <a:lnTo>
                  <a:pt x="491744" y="79502"/>
                </a:lnTo>
                <a:lnTo>
                  <a:pt x="480187" y="79248"/>
                </a:lnTo>
                <a:lnTo>
                  <a:pt x="175006" y="79248"/>
                </a:lnTo>
                <a:lnTo>
                  <a:pt x="175006" y="99580"/>
                </a:lnTo>
                <a:lnTo>
                  <a:pt x="175006" y="113284"/>
                </a:lnTo>
                <a:lnTo>
                  <a:pt x="169418" y="118757"/>
                </a:lnTo>
                <a:lnTo>
                  <a:pt x="155575" y="118757"/>
                </a:lnTo>
                <a:lnTo>
                  <a:pt x="149987" y="113284"/>
                </a:lnTo>
                <a:lnTo>
                  <a:pt x="149987" y="99580"/>
                </a:lnTo>
                <a:lnTo>
                  <a:pt x="155575" y="94107"/>
                </a:lnTo>
                <a:lnTo>
                  <a:pt x="169418" y="94107"/>
                </a:lnTo>
                <a:lnTo>
                  <a:pt x="175006" y="99580"/>
                </a:lnTo>
                <a:lnTo>
                  <a:pt x="175006" y="79248"/>
                </a:lnTo>
                <a:lnTo>
                  <a:pt x="125095" y="79248"/>
                </a:lnTo>
                <a:lnTo>
                  <a:pt x="125095" y="113284"/>
                </a:lnTo>
                <a:lnTo>
                  <a:pt x="119507" y="118757"/>
                </a:lnTo>
                <a:lnTo>
                  <a:pt x="105537" y="118757"/>
                </a:lnTo>
                <a:lnTo>
                  <a:pt x="99949" y="113284"/>
                </a:lnTo>
                <a:lnTo>
                  <a:pt x="99949" y="99580"/>
                </a:lnTo>
                <a:lnTo>
                  <a:pt x="105537" y="94107"/>
                </a:lnTo>
                <a:lnTo>
                  <a:pt x="119380" y="94107"/>
                </a:lnTo>
                <a:lnTo>
                  <a:pt x="124968" y="99580"/>
                </a:lnTo>
                <a:lnTo>
                  <a:pt x="124968" y="94107"/>
                </a:lnTo>
                <a:lnTo>
                  <a:pt x="124968" y="79248"/>
                </a:lnTo>
                <a:lnTo>
                  <a:pt x="75057" y="79248"/>
                </a:lnTo>
                <a:lnTo>
                  <a:pt x="75057" y="99580"/>
                </a:lnTo>
                <a:lnTo>
                  <a:pt x="75057" y="113284"/>
                </a:lnTo>
                <a:lnTo>
                  <a:pt x="69342" y="118757"/>
                </a:lnTo>
                <a:lnTo>
                  <a:pt x="55626" y="118757"/>
                </a:lnTo>
                <a:lnTo>
                  <a:pt x="50038" y="113284"/>
                </a:lnTo>
                <a:lnTo>
                  <a:pt x="50038" y="99580"/>
                </a:lnTo>
                <a:lnTo>
                  <a:pt x="55626" y="94107"/>
                </a:lnTo>
                <a:lnTo>
                  <a:pt x="69342" y="94107"/>
                </a:lnTo>
                <a:lnTo>
                  <a:pt x="75057" y="99580"/>
                </a:lnTo>
                <a:lnTo>
                  <a:pt x="75057" y="79248"/>
                </a:lnTo>
                <a:lnTo>
                  <a:pt x="19939" y="79248"/>
                </a:lnTo>
                <a:lnTo>
                  <a:pt x="8509" y="81280"/>
                </a:lnTo>
                <a:lnTo>
                  <a:pt x="2413" y="86487"/>
                </a:lnTo>
                <a:lnTo>
                  <a:pt x="254" y="93091"/>
                </a:lnTo>
                <a:lnTo>
                  <a:pt x="0" y="99060"/>
                </a:lnTo>
                <a:lnTo>
                  <a:pt x="0" y="138557"/>
                </a:lnTo>
                <a:lnTo>
                  <a:pt x="500126" y="138557"/>
                </a:lnTo>
                <a:lnTo>
                  <a:pt x="500126" y="118757"/>
                </a:lnTo>
                <a:close/>
              </a:path>
              <a:path w="580390" h="495300">
                <a:moveTo>
                  <a:pt x="540258" y="59309"/>
                </a:moveTo>
                <a:lnTo>
                  <a:pt x="539877" y="47879"/>
                </a:lnTo>
                <a:lnTo>
                  <a:pt x="537718" y="42037"/>
                </a:lnTo>
                <a:lnTo>
                  <a:pt x="531876" y="39878"/>
                </a:lnTo>
                <a:lnTo>
                  <a:pt x="520319" y="39624"/>
                </a:lnTo>
                <a:lnTo>
                  <a:pt x="60071" y="39624"/>
                </a:lnTo>
                <a:lnTo>
                  <a:pt x="48514" y="41656"/>
                </a:lnTo>
                <a:lnTo>
                  <a:pt x="42672" y="46863"/>
                </a:lnTo>
                <a:lnTo>
                  <a:pt x="40513" y="53340"/>
                </a:lnTo>
                <a:lnTo>
                  <a:pt x="40132" y="59309"/>
                </a:lnTo>
                <a:lnTo>
                  <a:pt x="520065" y="59309"/>
                </a:lnTo>
                <a:lnTo>
                  <a:pt x="520065" y="455295"/>
                </a:lnTo>
                <a:lnTo>
                  <a:pt x="526161" y="455041"/>
                </a:lnTo>
                <a:lnTo>
                  <a:pt x="532638" y="452882"/>
                </a:lnTo>
                <a:lnTo>
                  <a:pt x="537972" y="447040"/>
                </a:lnTo>
                <a:lnTo>
                  <a:pt x="540131" y="435610"/>
                </a:lnTo>
                <a:lnTo>
                  <a:pt x="540258" y="59309"/>
                </a:lnTo>
                <a:close/>
              </a:path>
              <a:path w="580390" h="495300">
                <a:moveTo>
                  <a:pt x="580136" y="19812"/>
                </a:moveTo>
                <a:lnTo>
                  <a:pt x="579882" y="8382"/>
                </a:lnTo>
                <a:lnTo>
                  <a:pt x="577723" y="2413"/>
                </a:lnTo>
                <a:lnTo>
                  <a:pt x="571754" y="254"/>
                </a:lnTo>
                <a:lnTo>
                  <a:pt x="560197" y="0"/>
                </a:lnTo>
                <a:lnTo>
                  <a:pt x="100076" y="0"/>
                </a:lnTo>
                <a:lnTo>
                  <a:pt x="88392" y="2159"/>
                </a:lnTo>
                <a:lnTo>
                  <a:pt x="82550" y="7239"/>
                </a:lnTo>
                <a:lnTo>
                  <a:pt x="80391" y="13855"/>
                </a:lnTo>
                <a:lnTo>
                  <a:pt x="80010" y="19812"/>
                </a:lnTo>
                <a:lnTo>
                  <a:pt x="560197" y="19812"/>
                </a:lnTo>
                <a:lnTo>
                  <a:pt x="560197" y="415671"/>
                </a:lnTo>
                <a:lnTo>
                  <a:pt x="566166" y="415417"/>
                </a:lnTo>
                <a:lnTo>
                  <a:pt x="572770" y="413258"/>
                </a:lnTo>
                <a:lnTo>
                  <a:pt x="577977" y="407416"/>
                </a:lnTo>
                <a:lnTo>
                  <a:pt x="580136" y="395859"/>
                </a:lnTo>
                <a:lnTo>
                  <a:pt x="580136" y="198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37592" y="5130912"/>
            <a:ext cx="723900" cy="600710"/>
          </a:xfrm>
          <a:custGeom>
            <a:avLst/>
            <a:gdLst/>
            <a:ahLst/>
            <a:cxnLst/>
            <a:rect l="l" t="t" r="r" b="b"/>
            <a:pathLst>
              <a:path w="723900" h="600709">
                <a:moveTo>
                  <a:pt x="655065" y="561593"/>
                </a:moveTo>
                <a:lnTo>
                  <a:pt x="566927" y="561593"/>
                </a:lnTo>
                <a:lnTo>
                  <a:pt x="643763" y="599948"/>
                </a:lnTo>
                <a:lnTo>
                  <a:pt x="646048" y="600455"/>
                </a:lnTo>
                <a:lnTo>
                  <a:pt x="652144" y="600455"/>
                </a:lnTo>
                <a:lnTo>
                  <a:pt x="655700" y="599059"/>
                </a:lnTo>
                <a:lnTo>
                  <a:pt x="663194" y="592327"/>
                </a:lnTo>
                <a:lnTo>
                  <a:pt x="664717" y="585724"/>
                </a:lnTo>
                <a:lnTo>
                  <a:pt x="655065" y="561593"/>
                </a:lnTo>
                <a:close/>
              </a:path>
              <a:path w="723900" h="600709">
                <a:moveTo>
                  <a:pt x="310261" y="432942"/>
                </a:moveTo>
                <a:lnTo>
                  <a:pt x="162940" y="432942"/>
                </a:lnTo>
                <a:lnTo>
                  <a:pt x="212725" y="445770"/>
                </a:lnTo>
                <a:lnTo>
                  <a:pt x="284606" y="450088"/>
                </a:lnTo>
                <a:lnTo>
                  <a:pt x="309244" y="489458"/>
                </a:lnTo>
                <a:lnTo>
                  <a:pt x="344677" y="522731"/>
                </a:lnTo>
                <a:lnTo>
                  <a:pt x="389127" y="548259"/>
                </a:lnTo>
                <a:lnTo>
                  <a:pt x="440690" y="564641"/>
                </a:lnTo>
                <a:lnTo>
                  <a:pt x="497713" y="570484"/>
                </a:lnTo>
                <a:lnTo>
                  <a:pt x="515111" y="569849"/>
                </a:lnTo>
                <a:lnTo>
                  <a:pt x="532511" y="568198"/>
                </a:lnTo>
                <a:lnTo>
                  <a:pt x="549782" y="565530"/>
                </a:lnTo>
                <a:lnTo>
                  <a:pt x="566927" y="561593"/>
                </a:lnTo>
                <a:lnTo>
                  <a:pt x="655065" y="561593"/>
                </a:lnTo>
                <a:lnTo>
                  <a:pt x="652144" y="554354"/>
                </a:lnTo>
                <a:lnTo>
                  <a:pt x="619632" y="554354"/>
                </a:lnTo>
                <a:lnTo>
                  <a:pt x="591692" y="540258"/>
                </a:lnTo>
                <a:lnTo>
                  <a:pt x="497713" y="540258"/>
                </a:lnTo>
                <a:lnTo>
                  <a:pt x="445642" y="534924"/>
                </a:lnTo>
                <a:lnTo>
                  <a:pt x="398779" y="519684"/>
                </a:lnTo>
                <a:lnTo>
                  <a:pt x="359155" y="496315"/>
                </a:lnTo>
                <a:lnTo>
                  <a:pt x="328421" y="465836"/>
                </a:lnTo>
                <a:lnTo>
                  <a:pt x="310261" y="432942"/>
                </a:lnTo>
                <a:close/>
              </a:path>
              <a:path w="723900" h="600709">
                <a:moveTo>
                  <a:pt x="621156" y="240284"/>
                </a:moveTo>
                <a:lnTo>
                  <a:pt x="497713" y="240284"/>
                </a:lnTo>
                <a:lnTo>
                  <a:pt x="549655" y="245617"/>
                </a:lnTo>
                <a:lnTo>
                  <a:pt x="596519" y="260730"/>
                </a:lnTo>
                <a:lnTo>
                  <a:pt x="636142" y="284225"/>
                </a:lnTo>
                <a:lnTo>
                  <a:pt x="666876" y="314578"/>
                </a:lnTo>
                <a:lnTo>
                  <a:pt x="686688" y="350392"/>
                </a:lnTo>
                <a:lnTo>
                  <a:pt x="693800" y="390271"/>
                </a:lnTo>
                <a:lnTo>
                  <a:pt x="688467" y="424814"/>
                </a:lnTo>
                <a:lnTo>
                  <a:pt x="673353" y="456946"/>
                </a:lnTo>
                <a:lnTo>
                  <a:pt x="648842" y="485648"/>
                </a:lnTo>
                <a:lnTo>
                  <a:pt x="615823" y="509777"/>
                </a:lnTo>
                <a:lnTo>
                  <a:pt x="609346" y="513588"/>
                </a:lnTo>
                <a:lnTo>
                  <a:pt x="606551" y="521462"/>
                </a:lnTo>
                <a:lnTo>
                  <a:pt x="609346" y="528320"/>
                </a:lnTo>
                <a:lnTo>
                  <a:pt x="619632" y="554354"/>
                </a:lnTo>
                <a:lnTo>
                  <a:pt x="652017" y="554354"/>
                </a:lnTo>
                <a:lnTo>
                  <a:pt x="641857" y="528954"/>
                </a:lnTo>
                <a:lnTo>
                  <a:pt x="676401" y="500506"/>
                </a:lnTo>
                <a:lnTo>
                  <a:pt x="702182" y="466978"/>
                </a:lnTo>
                <a:lnTo>
                  <a:pt x="718311" y="429895"/>
                </a:lnTo>
                <a:lnTo>
                  <a:pt x="723773" y="390398"/>
                </a:lnTo>
                <a:lnTo>
                  <a:pt x="716788" y="346075"/>
                </a:lnTo>
                <a:lnTo>
                  <a:pt x="697229" y="305815"/>
                </a:lnTo>
                <a:lnTo>
                  <a:pt x="666496" y="270763"/>
                </a:lnTo>
                <a:lnTo>
                  <a:pt x="621156" y="240284"/>
                </a:lnTo>
                <a:close/>
              </a:path>
              <a:path w="723900" h="600709">
                <a:moveTo>
                  <a:pt x="570865" y="530733"/>
                </a:moveTo>
                <a:lnTo>
                  <a:pt x="567181" y="530733"/>
                </a:lnTo>
                <a:lnTo>
                  <a:pt x="565784" y="530987"/>
                </a:lnTo>
                <a:lnTo>
                  <a:pt x="548004" y="535304"/>
                </a:lnTo>
                <a:lnTo>
                  <a:pt x="531367" y="538099"/>
                </a:lnTo>
                <a:lnTo>
                  <a:pt x="514476" y="539876"/>
                </a:lnTo>
                <a:lnTo>
                  <a:pt x="503300" y="540258"/>
                </a:lnTo>
                <a:lnTo>
                  <a:pt x="590930" y="540258"/>
                </a:lnTo>
                <a:lnTo>
                  <a:pt x="573150" y="531367"/>
                </a:lnTo>
                <a:lnTo>
                  <a:pt x="570865" y="530733"/>
                </a:lnTo>
                <a:close/>
              </a:path>
              <a:path w="723900" h="600709">
                <a:moveTo>
                  <a:pt x="263905" y="0"/>
                </a:moveTo>
                <a:lnTo>
                  <a:pt x="210819" y="4572"/>
                </a:lnTo>
                <a:lnTo>
                  <a:pt x="161162" y="17779"/>
                </a:lnTo>
                <a:lnTo>
                  <a:pt x="116331" y="38480"/>
                </a:lnTo>
                <a:lnTo>
                  <a:pt x="77215" y="66039"/>
                </a:lnTo>
                <a:lnTo>
                  <a:pt x="44957" y="99440"/>
                </a:lnTo>
                <a:lnTo>
                  <a:pt x="20700" y="137667"/>
                </a:lnTo>
                <a:lnTo>
                  <a:pt x="5333" y="179831"/>
                </a:lnTo>
                <a:lnTo>
                  <a:pt x="0" y="225171"/>
                </a:lnTo>
                <a:lnTo>
                  <a:pt x="6223" y="274065"/>
                </a:lnTo>
                <a:lnTo>
                  <a:pt x="24256" y="319786"/>
                </a:lnTo>
                <a:lnTo>
                  <a:pt x="53466" y="361061"/>
                </a:lnTo>
                <a:lnTo>
                  <a:pt x="93090" y="396621"/>
                </a:lnTo>
                <a:lnTo>
                  <a:pt x="58927" y="464565"/>
                </a:lnTo>
                <a:lnTo>
                  <a:pt x="60198" y="471677"/>
                </a:lnTo>
                <a:lnTo>
                  <a:pt x="67817" y="478916"/>
                </a:lnTo>
                <a:lnTo>
                  <a:pt x="71627" y="480313"/>
                </a:lnTo>
                <a:lnTo>
                  <a:pt x="77977" y="480313"/>
                </a:lnTo>
                <a:lnTo>
                  <a:pt x="80517" y="479678"/>
                </a:lnTo>
                <a:lnTo>
                  <a:pt x="162686" y="432942"/>
                </a:lnTo>
                <a:lnTo>
                  <a:pt x="310134" y="432942"/>
                </a:lnTo>
                <a:lnTo>
                  <a:pt x="308609" y="430149"/>
                </a:lnTo>
                <a:lnTo>
                  <a:pt x="308228" y="427736"/>
                </a:lnTo>
                <a:lnTo>
                  <a:pt x="111125" y="427736"/>
                </a:lnTo>
                <a:lnTo>
                  <a:pt x="129285" y="391540"/>
                </a:lnTo>
                <a:lnTo>
                  <a:pt x="127126" y="383286"/>
                </a:lnTo>
                <a:lnTo>
                  <a:pt x="82296" y="347725"/>
                </a:lnTo>
                <a:lnTo>
                  <a:pt x="53848" y="310768"/>
                </a:lnTo>
                <a:lnTo>
                  <a:pt x="36194" y="269366"/>
                </a:lnTo>
                <a:lnTo>
                  <a:pt x="30099" y="225171"/>
                </a:lnTo>
                <a:lnTo>
                  <a:pt x="36322" y="180466"/>
                </a:lnTo>
                <a:lnTo>
                  <a:pt x="53975" y="139318"/>
                </a:lnTo>
                <a:lnTo>
                  <a:pt x="81660" y="103124"/>
                </a:lnTo>
                <a:lnTo>
                  <a:pt x="117855" y="72898"/>
                </a:lnTo>
                <a:lnTo>
                  <a:pt x="161162" y="49784"/>
                </a:lnTo>
                <a:lnTo>
                  <a:pt x="210438" y="35178"/>
                </a:lnTo>
                <a:lnTo>
                  <a:pt x="263905" y="29972"/>
                </a:lnTo>
                <a:lnTo>
                  <a:pt x="395223" y="29972"/>
                </a:lnTo>
                <a:lnTo>
                  <a:pt x="359409" y="14986"/>
                </a:lnTo>
                <a:lnTo>
                  <a:pt x="313054" y="3810"/>
                </a:lnTo>
                <a:lnTo>
                  <a:pt x="263905" y="0"/>
                </a:lnTo>
                <a:close/>
              </a:path>
              <a:path w="723900" h="600709">
                <a:moveTo>
                  <a:pt x="162559" y="400938"/>
                </a:moveTo>
                <a:lnTo>
                  <a:pt x="157733" y="401192"/>
                </a:lnTo>
                <a:lnTo>
                  <a:pt x="111125" y="427736"/>
                </a:lnTo>
                <a:lnTo>
                  <a:pt x="308228" y="427736"/>
                </a:lnTo>
                <a:lnTo>
                  <a:pt x="306831" y="419988"/>
                </a:lnTo>
                <a:lnTo>
                  <a:pt x="274700" y="419988"/>
                </a:lnTo>
                <a:lnTo>
                  <a:pt x="233044" y="418464"/>
                </a:lnTo>
                <a:lnTo>
                  <a:pt x="182625" y="407924"/>
                </a:lnTo>
                <a:lnTo>
                  <a:pt x="162559" y="400938"/>
                </a:lnTo>
                <a:close/>
              </a:path>
              <a:path w="723900" h="600709">
                <a:moveTo>
                  <a:pt x="494792" y="116839"/>
                </a:moveTo>
                <a:lnTo>
                  <a:pt x="494792" y="210312"/>
                </a:lnTo>
                <a:lnTo>
                  <a:pt x="443611" y="215391"/>
                </a:lnTo>
                <a:lnTo>
                  <a:pt x="396621" y="229235"/>
                </a:lnTo>
                <a:lnTo>
                  <a:pt x="355092" y="250571"/>
                </a:lnTo>
                <a:lnTo>
                  <a:pt x="320548" y="278384"/>
                </a:lnTo>
                <a:lnTo>
                  <a:pt x="294131" y="311658"/>
                </a:lnTo>
                <a:lnTo>
                  <a:pt x="277367" y="349250"/>
                </a:lnTo>
                <a:lnTo>
                  <a:pt x="271398" y="390271"/>
                </a:lnTo>
                <a:lnTo>
                  <a:pt x="271652" y="397763"/>
                </a:lnTo>
                <a:lnTo>
                  <a:pt x="272288" y="405256"/>
                </a:lnTo>
                <a:lnTo>
                  <a:pt x="273303" y="412368"/>
                </a:lnTo>
                <a:lnTo>
                  <a:pt x="274700" y="419988"/>
                </a:lnTo>
                <a:lnTo>
                  <a:pt x="306831" y="419988"/>
                </a:lnTo>
                <a:lnTo>
                  <a:pt x="308609" y="350392"/>
                </a:lnTo>
                <a:lnTo>
                  <a:pt x="328421" y="314578"/>
                </a:lnTo>
                <a:lnTo>
                  <a:pt x="359155" y="284099"/>
                </a:lnTo>
                <a:lnTo>
                  <a:pt x="398779" y="260603"/>
                </a:lnTo>
                <a:lnTo>
                  <a:pt x="445642" y="245490"/>
                </a:lnTo>
                <a:lnTo>
                  <a:pt x="497713" y="240156"/>
                </a:lnTo>
                <a:lnTo>
                  <a:pt x="621156" y="240156"/>
                </a:lnTo>
                <a:lnTo>
                  <a:pt x="578992" y="222376"/>
                </a:lnTo>
                <a:lnTo>
                  <a:pt x="525652" y="211709"/>
                </a:lnTo>
                <a:lnTo>
                  <a:pt x="516509" y="160400"/>
                </a:lnTo>
                <a:lnTo>
                  <a:pt x="498094" y="121285"/>
                </a:lnTo>
                <a:lnTo>
                  <a:pt x="494792" y="116839"/>
                </a:lnTo>
                <a:close/>
              </a:path>
              <a:path w="723900" h="600709">
                <a:moveTo>
                  <a:pt x="395223" y="29972"/>
                </a:moveTo>
                <a:lnTo>
                  <a:pt x="263905" y="29972"/>
                </a:lnTo>
                <a:lnTo>
                  <a:pt x="314198" y="34671"/>
                </a:lnTo>
                <a:lnTo>
                  <a:pt x="361315" y="47878"/>
                </a:lnTo>
                <a:lnTo>
                  <a:pt x="403605" y="68961"/>
                </a:lnTo>
                <a:lnTo>
                  <a:pt x="439800" y="96520"/>
                </a:lnTo>
                <a:lnTo>
                  <a:pt x="468248" y="129921"/>
                </a:lnTo>
                <a:lnTo>
                  <a:pt x="487425" y="167893"/>
                </a:lnTo>
                <a:lnTo>
                  <a:pt x="494792" y="210312"/>
                </a:lnTo>
                <a:lnTo>
                  <a:pt x="494792" y="116839"/>
                </a:lnTo>
                <a:lnTo>
                  <a:pt x="439927" y="57023"/>
                </a:lnTo>
                <a:lnTo>
                  <a:pt x="395223" y="29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2372" y="4867655"/>
            <a:ext cx="103631" cy="16154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650492" y="4933149"/>
            <a:ext cx="158750" cy="106680"/>
          </a:xfrm>
          <a:custGeom>
            <a:avLst/>
            <a:gdLst/>
            <a:ahLst/>
            <a:cxnLst/>
            <a:rect l="l" t="t" r="r" b="b"/>
            <a:pathLst>
              <a:path w="158750" h="106679">
                <a:moveTo>
                  <a:pt x="27965" y="15125"/>
                </a:moveTo>
                <a:lnTo>
                  <a:pt x="0" y="15125"/>
                </a:lnTo>
                <a:lnTo>
                  <a:pt x="0" y="106083"/>
                </a:lnTo>
                <a:lnTo>
                  <a:pt x="27965" y="106083"/>
                </a:lnTo>
                <a:lnTo>
                  <a:pt x="27965" y="15125"/>
                </a:lnTo>
                <a:close/>
              </a:path>
              <a:path w="158750" h="106679">
                <a:moveTo>
                  <a:pt x="71412" y="22682"/>
                </a:moveTo>
                <a:lnTo>
                  <a:pt x="43434" y="22682"/>
                </a:lnTo>
                <a:lnTo>
                  <a:pt x="43434" y="106083"/>
                </a:lnTo>
                <a:lnTo>
                  <a:pt x="71412" y="106083"/>
                </a:lnTo>
                <a:lnTo>
                  <a:pt x="71412" y="22682"/>
                </a:lnTo>
                <a:close/>
              </a:path>
              <a:path w="158750" h="106679">
                <a:moveTo>
                  <a:pt x="114833" y="37909"/>
                </a:moveTo>
                <a:lnTo>
                  <a:pt x="86868" y="37909"/>
                </a:lnTo>
                <a:lnTo>
                  <a:pt x="86868" y="106083"/>
                </a:lnTo>
                <a:lnTo>
                  <a:pt x="114833" y="106083"/>
                </a:lnTo>
                <a:lnTo>
                  <a:pt x="114833" y="37909"/>
                </a:lnTo>
                <a:close/>
              </a:path>
              <a:path w="158750" h="106679">
                <a:moveTo>
                  <a:pt x="158140" y="0"/>
                </a:moveTo>
                <a:lnTo>
                  <a:pt x="130175" y="0"/>
                </a:lnTo>
                <a:lnTo>
                  <a:pt x="130175" y="106083"/>
                </a:lnTo>
                <a:lnTo>
                  <a:pt x="158140" y="106083"/>
                </a:lnTo>
                <a:lnTo>
                  <a:pt x="15814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36547" y="5102352"/>
            <a:ext cx="513715" cy="140335"/>
          </a:xfrm>
          <a:custGeom>
            <a:avLst/>
            <a:gdLst/>
            <a:ahLst/>
            <a:cxnLst/>
            <a:rect l="l" t="t" r="r" b="b"/>
            <a:pathLst>
              <a:path w="513714" h="140335">
                <a:moveTo>
                  <a:pt x="513460" y="0"/>
                </a:moveTo>
                <a:lnTo>
                  <a:pt x="366903" y="71627"/>
                </a:lnTo>
                <a:lnTo>
                  <a:pt x="313563" y="39497"/>
                </a:lnTo>
                <a:lnTo>
                  <a:pt x="217297" y="83058"/>
                </a:lnTo>
                <a:lnTo>
                  <a:pt x="61468" y="96774"/>
                </a:lnTo>
                <a:lnTo>
                  <a:pt x="0" y="140081"/>
                </a:lnTo>
                <a:lnTo>
                  <a:pt x="512953" y="140081"/>
                </a:lnTo>
                <a:lnTo>
                  <a:pt x="51346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1223716" y="4961918"/>
            <a:ext cx="647700" cy="494665"/>
            <a:chOff x="1280160" y="4806696"/>
            <a:chExt cx="647700" cy="494665"/>
          </a:xfrm>
        </p:grpSpPr>
        <p:sp>
          <p:nvSpPr>
            <p:cNvPr id="21" name="object 21"/>
            <p:cNvSpPr/>
            <p:nvPr/>
          </p:nvSpPr>
          <p:spPr>
            <a:xfrm>
              <a:off x="1280160" y="4806695"/>
              <a:ext cx="647700" cy="494665"/>
            </a:xfrm>
            <a:custGeom>
              <a:avLst/>
              <a:gdLst/>
              <a:ahLst/>
              <a:cxnLst/>
              <a:rect l="l" t="t" r="r" b="b"/>
              <a:pathLst>
                <a:path w="647700" h="494664">
                  <a:moveTo>
                    <a:pt x="572096" y="127342"/>
                  </a:moveTo>
                  <a:lnTo>
                    <a:pt x="544195" y="127342"/>
                  </a:lnTo>
                  <a:lnTo>
                    <a:pt x="544195" y="233426"/>
                  </a:lnTo>
                  <a:lnTo>
                    <a:pt x="572096" y="233426"/>
                  </a:lnTo>
                  <a:lnTo>
                    <a:pt x="572096" y="127342"/>
                  </a:lnTo>
                  <a:close/>
                </a:path>
                <a:path w="647700" h="494664">
                  <a:moveTo>
                    <a:pt x="647573" y="36195"/>
                  </a:moveTo>
                  <a:lnTo>
                    <a:pt x="644779" y="22098"/>
                  </a:lnTo>
                  <a:lnTo>
                    <a:pt x="637159" y="10668"/>
                  </a:lnTo>
                  <a:lnTo>
                    <a:pt x="633222" y="8001"/>
                  </a:lnTo>
                  <a:lnTo>
                    <a:pt x="633222" y="458470"/>
                  </a:lnTo>
                  <a:lnTo>
                    <a:pt x="631444" y="466979"/>
                  </a:lnTo>
                  <a:lnTo>
                    <a:pt x="626872" y="473837"/>
                  </a:lnTo>
                  <a:lnTo>
                    <a:pt x="619887" y="478536"/>
                  </a:lnTo>
                  <a:lnTo>
                    <a:pt x="611378" y="480314"/>
                  </a:lnTo>
                  <a:lnTo>
                    <a:pt x="36322" y="480314"/>
                  </a:lnTo>
                  <a:lnTo>
                    <a:pt x="27940" y="478536"/>
                  </a:lnTo>
                  <a:lnTo>
                    <a:pt x="20955" y="473837"/>
                  </a:lnTo>
                  <a:lnTo>
                    <a:pt x="16256" y="466979"/>
                  </a:lnTo>
                  <a:lnTo>
                    <a:pt x="14605" y="458470"/>
                  </a:lnTo>
                  <a:lnTo>
                    <a:pt x="14605" y="36195"/>
                  </a:lnTo>
                  <a:lnTo>
                    <a:pt x="16256" y="27813"/>
                  </a:lnTo>
                  <a:lnTo>
                    <a:pt x="20955" y="20828"/>
                  </a:lnTo>
                  <a:lnTo>
                    <a:pt x="27940" y="16129"/>
                  </a:lnTo>
                  <a:lnTo>
                    <a:pt x="36322" y="14478"/>
                  </a:lnTo>
                  <a:lnTo>
                    <a:pt x="611251" y="14478"/>
                  </a:lnTo>
                  <a:lnTo>
                    <a:pt x="619760" y="16129"/>
                  </a:lnTo>
                  <a:lnTo>
                    <a:pt x="626745" y="20828"/>
                  </a:lnTo>
                  <a:lnTo>
                    <a:pt x="631444" y="27813"/>
                  </a:lnTo>
                  <a:lnTo>
                    <a:pt x="633095" y="36195"/>
                  </a:lnTo>
                  <a:lnTo>
                    <a:pt x="633095" y="8001"/>
                  </a:lnTo>
                  <a:lnTo>
                    <a:pt x="625475" y="2921"/>
                  </a:lnTo>
                  <a:lnTo>
                    <a:pt x="611251" y="0"/>
                  </a:lnTo>
                  <a:lnTo>
                    <a:pt x="36322" y="0"/>
                  </a:lnTo>
                  <a:lnTo>
                    <a:pt x="22225" y="2921"/>
                  </a:lnTo>
                  <a:lnTo>
                    <a:pt x="10668" y="10668"/>
                  </a:lnTo>
                  <a:lnTo>
                    <a:pt x="2794" y="22098"/>
                  </a:lnTo>
                  <a:lnTo>
                    <a:pt x="0" y="36195"/>
                  </a:lnTo>
                  <a:lnTo>
                    <a:pt x="0" y="458470"/>
                  </a:lnTo>
                  <a:lnTo>
                    <a:pt x="2794" y="472567"/>
                  </a:lnTo>
                  <a:lnTo>
                    <a:pt x="10668" y="484124"/>
                  </a:lnTo>
                  <a:lnTo>
                    <a:pt x="22225" y="491871"/>
                  </a:lnTo>
                  <a:lnTo>
                    <a:pt x="36322" y="494665"/>
                  </a:lnTo>
                  <a:lnTo>
                    <a:pt x="611251" y="494665"/>
                  </a:lnTo>
                  <a:lnTo>
                    <a:pt x="625348" y="491871"/>
                  </a:lnTo>
                  <a:lnTo>
                    <a:pt x="636905" y="484124"/>
                  </a:lnTo>
                  <a:lnTo>
                    <a:pt x="644779" y="472567"/>
                  </a:lnTo>
                  <a:lnTo>
                    <a:pt x="647573" y="458470"/>
                  </a:lnTo>
                  <a:lnTo>
                    <a:pt x="647573" y="3619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120" y="4867656"/>
              <a:ext cx="188975" cy="208787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1206951" y="6491619"/>
            <a:ext cx="694690" cy="694690"/>
            <a:chOff x="1263396" y="7493507"/>
            <a:chExt cx="694690" cy="694690"/>
          </a:xfrm>
        </p:grpSpPr>
        <p:sp>
          <p:nvSpPr>
            <p:cNvPr id="24" name="object 24"/>
            <p:cNvSpPr/>
            <p:nvPr/>
          </p:nvSpPr>
          <p:spPr>
            <a:xfrm>
              <a:off x="1263396" y="7493507"/>
              <a:ext cx="532130" cy="548640"/>
            </a:xfrm>
            <a:custGeom>
              <a:avLst/>
              <a:gdLst/>
              <a:ahLst/>
              <a:cxnLst/>
              <a:rect l="l" t="t" r="r" b="b"/>
              <a:pathLst>
                <a:path w="532130" h="548640">
                  <a:moveTo>
                    <a:pt x="299338" y="0"/>
                  </a:moveTo>
                  <a:lnTo>
                    <a:pt x="248919" y="0"/>
                  </a:lnTo>
                  <a:lnTo>
                    <a:pt x="243331" y="1270"/>
                  </a:lnTo>
                  <a:lnTo>
                    <a:pt x="232156" y="2540"/>
                  </a:lnTo>
                  <a:lnTo>
                    <a:pt x="193928" y="11430"/>
                  </a:lnTo>
                  <a:lnTo>
                    <a:pt x="183260" y="15113"/>
                  </a:lnTo>
                  <a:lnTo>
                    <a:pt x="177926" y="16383"/>
                  </a:lnTo>
                  <a:lnTo>
                    <a:pt x="167512" y="21463"/>
                  </a:lnTo>
                  <a:lnTo>
                    <a:pt x="162432" y="22606"/>
                  </a:lnTo>
                  <a:lnTo>
                    <a:pt x="147192" y="30226"/>
                  </a:lnTo>
                  <a:lnTo>
                    <a:pt x="137413" y="36576"/>
                  </a:lnTo>
                  <a:lnTo>
                    <a:pt x="123062" y="45466"/>
                  </a:lnTo>
                  <a:lnTo>
                    <a:pt x="91820" y="69469"/>
                  </a:lnTo>
                  <a:lnTo>
                    <a:pt x="60832" y="101092"/>
                  </a:lnTo>
                  <a:lnTo>
                    <a:pt x="57403" y="106172"/>
                  </a:lnTo>
                  <a:lnTo>
                    <a:pt x="47370" y="120015"/>
                  </a:lnTo>
                  <a:lnTo>
                    <a:pt x="25400" y="159258"/>
                  </a:lnTo>
                  <a:lnTo>
                    <a:pt x="8381" y="205994"/>
                  </a:lnTo>
                  <a:lnTo>
                    <a:pt x="88" y="270510"/>
                  </a:lnTo>
                  <a:lnTo>
                    <a:pt x="0" y="280543"/>
                  </a:lnTo>
                  <a:lnTo>
                    <a:pt x="4356" y="323469"/>
                  </a:lnTo>
                  <a:lnTo>
                    <a:pt x="14096" y="361315"/>
                  </a:lnTo>
                  <a:lnTo>
                    <a:pt x="17906" y="372745"/>
                  </a:lnTo>
                  <a:lnTo>
                    <a:pt x="34416" y="408051"/>
                  </a:lnTo>
                  <a:lnTo>
                    <a:pt x="40131" y="416941"/>
                  </a:lnTo>
                  <a:lnTo>
                    <a:pt x="49275" y="432054"/>
                  </a:lnTo>
                  <a:lnTo>
                    <a:pt x="52578" y="435864"/>
                  </a:lnTo>
                  <a:lnTo>
                    <a:pt x="59435" y="444627"/>
                  </a:lnTo>
                  <a:lnTo>
                    <a:pt x="62991" y="449707"/>
                  </a:lnTo>
                  <a:lnTo>
                    <a:pt x="70357" y="457200"/>
                  </a:lnTo>
                  <a:lnTo>
                    <a:pt x="74167" y="462280"/>
                  </a:lnTo>
                  <a:lnTo>
                    <a:pt x="107441" y="492760"/>
                  </a:lnTo>
                  <a:lnTo>
                    <a:pt x="111887" y="495300"/>
                  </a:lnTo>
                  <a:lnTo>
                    <a:pt x="121031" y="501650"/>
                  </a:lnTo>
                  <a:lnTo>
                    <a:pt x="165353" y="527050"/>
                  </a:lnTo>
                  <a:lnTo>
                    <a:pt x="170560" y="528193"/>
                  </a:lnTo>
                  <a:lnTo>
                    <a:pt x="181101" y="533273"/>
                  </a:lnTo>
                  <a:lnTo>
                    <a:pt x="186435" y="534543"/>
                  </a:lnTo>
                  <a:lnTo>
                    <a:pt x="197103" y="538226"/>
                  </a:lnTo>
                  <a:lnTo>
                    <a:pt x="229997" y="545846"/>
                  </a:lnTo>
                  <a:lnTo>
                    <a:pt x="235584" y="545846"/>
                  </a:lnTo>
                  <a:lnTo>
                    <a:pt x="246760" y="547116"/>
                  </a:lnTo>
                  <a:lnTo>
                    <a:pt x="252348" y="548386"/>
                  </a:lnTo>
                  <a:lnTo>
                    <a:pt x="295020" y="548386"/>
                  </a:lnTo>
                  <a:lnTo>
                    <a:pt x="364109" y="534416"/>
                  </a:lnTo>
                  <a:lnTo>
                    <a:pt x="401192" y="518033"/>
                  </a:lnTo>
                  <a:lnTo>
                    <a:pt x="443610" y="491617"/>
                  </a:lnTo>
                  <a:lnTo>
                    <a:pt x="446151" y="489458"/>
                  </a:lnTo>
                  <a:lnTo>
                    <a:pt x="531622" y="489458"/>
                  </a:lnTo>
                  <a:lnTo>
                    <a:pt x="531114" y="488950"/>
                  </a:lnTo>
                  <a:lnTo>
                    <a:pt x="271779" y="488950"/>
                  </a:lnTo>
                  <a:lnTo>
                    <a:pt x="255397" y="487807"/>
                  </a:lnTo>
                  <a:lnTo>
                    <a:pt x="247269" y="487807"/>
                  </a:lnTo>
                  <a:lnTo>
                    <a:pt x="231012" y="483997"/>
                  </a:lnTo>
                  <a:lnTo>
                    <a:pt x="223012" y="482727"/>
                  </a:lnTo>
                  <a:lnTo>
                    <a:pt x="199644" y="475234"/>
                  </a:lnTo>
                  <a:lnTo>
                    <a:pt x="184403" y="468884"/>
                  </a:lnTo>
                  <a:lnTo>
                    <a:pt x="177037" y="466217"/>
                  </a:lnTo>
                  <a:lnTo>
                    <a:pt x="162813" y="457454"/>
                  </a:lnTo>
                  <a:lnTo>
                    <a:pt x="155828" y="453644"/>
                  </a:lnTo>
                  <a:lnTo>
                    <a:pt x="136144" y="438531"/>
                  </a:lnTo>
                  <a:lnTo>
                    <a:pt x="124078" y="427101"/>
                  </a:lnTo>
                  <a:lnTo>
                    <a:pt x="118237" y="422148"/>
                  </a:lnTo>
                  <a:lnTo>
                    <a:pt x="89026" y="382905"/>
                  </a:lnTo>
                  <a:lnTo>
                    <a:pt x="71881" y="344932"/>
                  </a:lnTo>
                  <a:lnTo>
                    <a:pt x="61087" y="296926"/>
                  </a:lnTo>
                  <a:lnTo>
                    <a:pt x="59816" y="272923"/>
                  </a:lnTo>
                  <a:lnTo>
                    <a:pt x="60070" y="265303"/>
                  </a:lnTo>
                  <a:lnTo>
                    <a:pt x="65659" y="223647"/>
                  </a:lnTo>
                  <a:lnTo>
                    <a:pt x="82550" y="178181"/>
                  </a:lnTo>
                  <a:lnTo>
                    <a:pt x="109473" y="136525"/>
                  </a:lnTo>
                  <a:lnTo>
                    <a:pt x="114807" y="131445"/>
                  </a:lnTo>
                  <a:lnTo>
                    <a:pt x="126365" y="118872"/>
                  </a:lnTo>
                  <a:lnTo>
                    <a:pt x="132334" y="113792"/>
                  </a:lnTo>
                  <a:lnTo>
                    <a:pt x="165353" y="89789"/>
                  </a:lnTo>
                  <a:lnTo>
                    <a:pt x="218059" y="67056"/>
                  </a:lnTo>
                  <a:lnTo>
                    <a:pt x="266572" y="59563"/>
                  </a:lnTo>
                  <a:lnTo>
                    <a:pt x="445516" y="59563"/>
                  </a:lnTo>
                  <a:lnTo>
                    <a:pt x="434721" y="50546"/>
                  </a:lnTo>
                  <a:lnTo>
                    <a:pt x="425449" y="44196"/>
                  </a:lnTo>
                  <a:lnTo>
                    <a:pt x="420623" y="41656"/>
                  </a:lnTo>
                  <a:lnTo>
                    <a:pt x="410972" y="35306"/>
                  </a:lnTo>
                  <a:lnTo>
                    <a:pt x="380746" y="20066"/>
                  </a:lnTo>
                  <a:lnTo>
                    <a:pt x="375539" y="18923"/>
                  </a:lnTo>
                  <a:lnTo>
                    <a:pt x="365124" y="15113"/>
                  </a:lnTo>
                  <a:lnTo>
                    <a:pt x="359791" y="12573"/>
                  </a:lnTo>
                  <a:lnTo>
                    <a:pt x="348995" y="10033"/>
                  </a:lnTo>
                  <a:lnTo>
                    <a:pt x="343534" y="7620"/>
                  </a:lnTo>
                  <a:lnTo>
                    <a:pt x="332740" y="5080"/>
                  </a:lnTo>
                  <a:lnTo>
                    <a:pt x="327151" y="5080"/>
                  </a:lnTo>
                  <a:lnTo>
                    <a:pt x="310515" y="1270"/>
                  </a:lnTo>
                  <a:lnTo>
                    <a:pt x="2993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8097" y="7553070"/>
              <a:ext cx="274573" cy="20967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543304" y="7762747"/>
              <a:ext cx="269875" cy="219710"/>
            </a:xfrm>
            <a:custGeom>
              <a:avLst/>
              <a:gdLst/>
              <a:ahLst/>
              <a:cxnLst/>
              <a:rect l="l" t="t" r="r" b="b"/>
              <a:pathLst>
                <a:path w="269875" h="219709">
                  <a:moveTo>
                    <a:pt x="269366" y="0"/>
                  </a:moveTo>
                  <a:lnTo>
                    <a:pt x="208788" y="0"/>
                  </a:lnTo>
                  <a:lnTo>
                    <a:pt x="208407" y="16256"/>
                  </a:lnTo>
                  <a:lnTo>
                    <a:pt x="200152" y="65531"/>
                  </a:lnTo>
                  <a:lnTo>
                    <a:pt x="181102" y="109854"/>
                  </a:lnTo>
                  <a:lnTo>
                    <a:pt x="152272" y="150240"/>
                  </a:lnTo>
                  <a:lnTo>
                    <a:pt x="134747" y="166624"/>
                  </a:lnTo>
                  <a:lnTo>
                    <a:pt x="128397" y="173100"/>
                  </a:lnTo>
                  <a:lnTo>
                    <a:pt x="115315" y="181863"/>
                  </a:lnTo>
                  <a:lnTo>
                    <a:pt x="108458" y="186944"/>
                  </a:lnTo>
                  <a:lnTo>
                    <a:pt x="86995" y="198246"/>
                  </a:lnTo>
                  <a:lnTo>
                    <a:pt x="71882" y="204596"/>
                  </a:lnTo>
                  <a:lnTo>
                    <a:pt x="64262" y="208406"/>
                  </a:lnTo>
                  <a:lnTo>
                    <a:pt x="48514" y="212216"/>
                  </a:lnTo>
                  <a:lnTo>
                    <a:pt x="40640" y="214756"/>
                  </a:lnTo>
                  <a:lnTo>
                    <a:pt x="16383" y="218566"/>
                  </a:lnTo>
                  <a:lnTo>
                    <a:pt x="0" y="219709"/>
                  </a:lnTo>
                  <a:lnTo>
                    <a:pt x="251206" y="219709"/>
                  </a:lnTo>
                  <a:lnTo>
                    <a:pt x="208788" y="177291"/>
                  </a:lnTo>
                  <a:lnTo>
                    <a:pt x="213359" y="171831"/>
                  </a:lnTo>
                  <a:lnTo>
                    <a:pt x="219328" y="162940"/>
                  </a:lnTo>
                  <a:lnTo>
                    <a:pt x="240157" y="129031"/>
                  </a:lnTo>
                  <a:lnTo>
                    <a:pt x="258572" y="82295"/>
                  </a:lnTo>
                  <a:lnTo>
                    <a:pt x="268223" y="31622"/>
                  </a:lnTo>
                  <a:lnTo>
                    <a:pt x="2693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9547" y="7982965"/>
              <a:ext cx="248411" cy="2052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526921" y="8041893"/>
              <a:ext cx="21590" cy="1270"/>
            </a:xfrm>
            <a:custGeom>
              <a:avLst/>
              <a:gdLst/>
              <a:ahLst/>
              <a:cxnLst/>
              <a:rect l="l" t="t" r="r" b="b"/>
              <a:pathLst>
                <a:path w="21590" h="1270">
                  <a:moveTo>
                    <a:pt x="21335" y="0"/>
                  </a:moveTo>
                  <a:lnTo>
                    <a:pt x="0" y="0"/>
                  </a:lnTo>
                  <a:lnTo>
                    <a:pt x="5587" y="1142"/>
                  </a:lnTo>
                  <a:lnTo>
                    <a:pt x="11175" y="1142"/>
                  </a:lnTo>
                  <a:lnTo>
                    <a:pt x="213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7095235" y="1129030"/>
            <a:ext cx="3482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>
                <a:solidFill>
                  <a:srgbClr val="66AB5C"/>
                </a:solidFill>
              </a:rPr>
              <a:t>F</a:t>
            </a:r>
            <a:r>
              <a:rPr sz="4800" spc="320">
                <a:solidFill>
                  <a:srgbClr val="66AB5C"/>
                </a:solidFill>
              </a:rPr>
              <a:t>E</a:t>
            </a:r>
            <a:r>
              <a:rPr sz="4800" spc="305">
                <a:solidFill>
                  <a:srgbClr val="66AB5C"/>
                </a:solidFill>
              </a:rPr>
              <a:t>A</a:t>
            </a:r>
            <a:r>
              <a:rPr sz="4800" spc="-65">
                <a:solidFill>
                  <a:srgbClr val="66AB5C"/>
                </a:solidFill>
              </a:rPr>
              <a:t>T</a:t>
            </a:r>
            <a:r>
              <a:rPr sz="4800" spc="430">
                <a:solidFill>
                  <a:srgbClr val="66AB5C"/>
                </a:solidFill>
              </a:rPr>
              <a:t>U</a:t>
            </a:r>
            <a:r>
              <a:rPr sz="4800" spc="270">
                <a:solidFill>
                  <a:srgbClr val="66AB5C"/>
                </a:solidFill>
              </a:rPr>
              <a:t>R</a:t>
            </a:r>
            <a:r>
              <a:rPr sz="4800" spc="320">
                <a:solidFill>
                  <a:srgbClr val="66AB5C"/>
                </a:solidFill>
              </a:rPr>
              <a:t>E</a:t>
            </a:r>
            <a:r>
              <a:rPr sz="4800">
                <a:solidFill>
                  <a:srgbClr val="66AB5C"/>
                </a:solidFill>
              </a:rPr>
              <a:t>S</a:t>
            </a:r>
            <a:endParaRPr sz="4800"/>
          </a:p>
        </p:txBody>
      </p:sp>
      <p:sp>
        <p:nvSpPr>
          <p:cNvPr id="32" name="object 32"/>
          <p:cNvSpPr txBox="1"/>
          <p:nvPr/>
        </p:nvSpPr>
        <p:spPr>
          <a:xfrm>
            <a:off x="2377185" y="3233089"/>
            <a:ext cx="2349500" cy="2418739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100"/>
              </a:spcBef>
              <a:tabLst>
                <a:tab pos="1489075" algn="l"/>
              </a:tabLst>
            </a:pPr>
            <a:endParaRPr lang="en-US"/>
          </a:p>
          <a:p>
            <a:pPr marL="12700" marR="5080">
              <a:lnSpc>
                <a:spcPct val="112700"/>
              </a:lnSpc>
              <a:spcBef>
                <a:spcPts val="100"/>
              </a:spcBef>
              <a:tabLst>
                <a:tab pos="1489075" algn="l"/>
              </a:tabLst>
            </a:pPr>
            <a:r>
              <a:rPr sz="2050" spc="65">
                <a:latin typeface="Verdana"/>
                <a:cs typeface="Verdana"/>
              </a:rPr>
              <a:t>C</a:t>
            </a:r>
            <a:r>
              <a:rPr sz="2050" spc="105">
                <a:latin typeface="Verdana"/>
                <a:cs typeface="Verdana"/>
              </a:rPr>
              <a:t>u</a:t>
            </a:r>
            <a:r>
              <a:rPr sz="2050" spc="-40">
                <a:latin typeface="Verdana"/>
                <a:cs typeface="Verdana"/>
              </a:rPr>
              <a:t>s</a:t>
            </a:r>
            <a:r>
              <a:rPr sz="2050" spc="40">
                <a:latin typeface="Verdana"/>
                <a:cs typeface="Verdana"/>
              </a:rPr>
              <a:t>t</a:t>
            </a:r>
            <a:r>
              <a:rPr sz="2050" spc="70">
                <a:latin typeface="Verdana"/>
                <a:cs typeface="Verdana"/>
              </a:rPr>
              <a:t>o</a:t>
            </a:r>
            <a:r>
              <a:rPr sz="2050" spc="210">
                <a:latin typeface="Verdana"/>
                <a:cs typeface="Verdana"/>
              </a:rPr>
              <a:t>m</a:t>
            </a:r>
            <a:r>
              <a:rPr sz="2050" spc="45">
                <a:latin typeface="Verdana"/>
                <a:cs typeface="Verdana"/>
              </a:rPr>
              <a:t>e</a:t>
            </a:r>
            <a:r>
              <a:rPr sz="2050">
                <a:latin typeface="Verdana"/>
                <a:cs typeface="Verdana"/>
              </a:rPr>
              <a:t>r	</a:t>
            </a:r>
            <a:r>
              <a:rPr sz="2050" spc="145">
                <a:latin typeface="Verdana"/>
                <a:cs typeface="Verdana"/>
              </a:rPr>
              <a:t>p</a:t>
            </a:r>
            <a:r>
              <a:rPr sz="2050" spc="-25">
                <a:latin typeface="Verdana"/>
                <a:cs typeface="Verdana"/>
              </a:rPr>
              <a:t>r</a:t>
            </a:r>
            <a:r>
              <a:rPr sz="2050" spc="70">
                <a:latin typeface="Verdana"/>
                <a:cs typeface="Verdana"/>
              </a:rPr>
              <a:t>o</a:t>
            </a:r>
            <a:r>
              <a:rPr sz="2050" spc="-5">
                <a:latin typeface="Verdana"/>
                <a:cs typeface="Verdana"/>
              </a:rPr>
              <a:t>f</a:t>
            </a:r>
            <a:r>
              <a:rPr sz="2050">
                <a:latin typeface="Verdana"/>
                <a:cs typeface="Verdana"/>
              </a:rPr>
              <a:t>ile</a:t>
            </a:r>
            <a:endParaRPr/>
          </a:p>
          <a:p>
            <a:pPr>
              <a:lnSpc>
                <a:spcPct val="100000"/>
              </a:lnSpc>
            </a:pPr>
            <a:endParaRPr sz="2500">
              <a:latin typeface="Verdana"/>
              <a:cs typeface="Verdana"/>
            </a:endParaRPr>
          </a:p>
          <a:p>
            <a:endParaRPr lang="en-US" sz="2500">
              <a:latin typeface="Verdana"/>
              <a:cs typeface="Verdana"/>
            </a:endParaRPr>
          </a:p>
          <a:p>
            <a:pPr marL="12700" marR="759460">
              <a:lnSpc>
                <a:spcPct val="112999"/>
              </a:lnSpc>
              <a:spcBef>
                <a:spcPts val="2170"/>
              </a:spcBef>
            </a:pPr>
            <a:endParaRPr sz="2050">
              <a:latin typeface="Verdana"/>
              <a:ea typeface="Verdana"/>
              <a:cs typeface="Verdana"/>
            </a:endParaRPr>
          </a:p>
          <a:p>
            <a:pPr>
              <a:spcBef>
                <a:spcPts val="35"/>
              </a:spcBef>
            </a:pPr>
            <a:endParaRPr sz="2050" err="1">
              <a:latin typeface="Verdana"/>
              <a:ea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029209" y="5029525"/>
            <a:ext cx="2164715" cy="1337545"/>
          </a:xfrm>
          <a:prstGeom prst="rect">
            <a:avLst/>
          </a:prstGeom>
        </p:spPr>
        <p:txBody>
          <a:bodyPr vert="horz" wrap="square" lIns="0" tIns="29209" rIns="0" bIns="0" rtlCol="0" anchor="t">
            <a:spAutoFit/>
          </a:bodyPr>
          <a:lstStyle/>
          <a:p>
            <a:pPr marL="12700" marR="803910">
              <a:lnSpc>
                <a:spcPts val="2400"/>
              </a:lnSpc>
              <a:spcBef>
                <a:spcPts val="229"/>
              </a:spcBef>
            </a:pPr>
            <a:r>
              <a:rPr sz="2050" spc="75">
                <a:latin typeface="Verdana"/>
                <a:cs typeface="Verdana"/>
              </a:rPr>
              <a:t>C</a:t>
            </a:r>
            <a:r>
              <a:rPr sz="2050" spc="114">
                <a:latin typeface="Verdana"/>
                <a:cs typeface="Verdana"/>
              </a:rPr>
              <a:t>u</a:t>
            </a:r>
            <a:r>
              <a:rPr sz="2050" spc="-30">
                <a:latin typeface="Verdana"/>
                <a:cs typeface="Verdana"/>
              </a:rPr>
              <a:t>s</a:t>
            </a:r>
            <a:r>
              <a:rPr sz="2050" spc="55">
                <a:latin typeface="Verdana"/>
                <a:cs typeface="Verdana"/>
              </a:rPr>
              <a:t>t</a:t>
            </a:r>
            <a:r>
              <a:rPr sz="2050" spc="85">
                <a:latin typeface="Verdana"/>
                <a:cs typeface="Verdana"/>
              </a:rPr>
              <a:t>o</a:t>
            </a:r>
            <a:r>
              <a:rPr sz="2050" spc="220">
                <a:latin typeface="Verdana"/>
                <a:cs typeface="Verdana"/>
              </a:rPr>
              <a:t>m</a:t>
            </a:r>
            <a:r>
              <a:rPr sz="2050" spc="60">
                <a:latin typeface="Verdana"/>
                <a:cs typeface="Verdana"/>
              </a:rPr>
              <a:t>e</a:t>
            </a:r>
            <a:r>
              <a:rPr sz="2050">
                <a:latin typeface="Verdana"/>
                <a:cs typeface="Verdana"/>
              </a:rPr>
              <a:t>r</a:t>
            </a:r>
            <a:r>
              <a:rPr lang="en-US" sz="2050">
                <a:latin typeface="Verdana"/>
                <a:cs typeface="Verdana"/>
              </a:rPr>
              <a:t> </a:t>
            </a:r>
            <a:r>
              <a:rPr sz="2050">
                <a:latin typeface="Verdana"/>
                <a:cs typeface="Verdana"/>
              </a:rPr>
              <a:t> </a:t>
            </a:r>
            <a:r>
              <a:rPr sz="2050" spc="45">
                <a:latin typeface="Verdana"/>
                <a:cs typeface="Verdana"/>
              </a:rPr>
              <a:t>Support</a:t>
            </a:r>
            <a:endParaRPr sz="20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500">
              <a:latin typeface="Verdana"/>
              <a:cs typeface="Verdana"/>
            </a:endParaRPr>
          </a:p>
          <a:p>
            <a:pPr marL="17145" marR="5080">
              <a:lnSpc>
                <a:spcPts val="2400"/>
              </a:lnSpc>
              <a:spcBef>
                <a:spcPts val="5"/>
              </a:spcBef>
            </a:pPr>
            <a:endParaRPr sz="2050" spc="100">
              <a:latin typeface="Verdana"/>
              <a:ea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941297" y="3374211"/>
            <a:ext cx="1887220" cy="944489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>
              <a:lnSpc>
                <a:spcPts val="2430"/>
              </a:lnSpc>
              <a:spcBef>
                <a:spcPts val="105"/>
              </a:spcBef>
            </a:pPr>
            <a:r>
              <a:rPr sz="2050" spc="175">
                <a:latin typeface="Verdana"/>
                <a:cs typeface="Verdana"/>
              </a:rPr>
              <a:t>U</a:t>
            </a:r>
            <a:r>
              <a:rPr sz="2050" spc="-5">
                <a:latin typeface="Verdana"/>
                <a:cs typeface="Verdana"/>
              </a:rPr>
              <a:t>s</a:t>
            </a:r>
            <a:r>
              <a:rPr sz="2050" spc="80">
                <a:latin typeface="Verdana"/>
                <a:cs typeface="Verdana"/>
              </a:rPr>
              <a:t>e</a:t>
            </a:r>
            <a:r>
              <a:rPr sz="2050" spc="-15">
                <a:latin typeface="Verdana"/>
                <a:cs typeface="Verdana"/>
              </a:rPr>
              <a:t>r</a:t>
            </a:r>
            <a:r>
              <a:rPr sz="2050" spc="-85">
                <a:latin typeface="Verdana"/>
                <a:cs typeface="Verdana"/>
              </a:rPr>
              <a:t>-</a:t>
            </a:r>
            <a:r>
              <a:rPr sz="2050" spc="175">
                <a:latin typeface="Verdana"/>
                <a:cs typeface="Verdana"/>
              </a:rPr>
              <a:t>F</a:t>
            </a:r>
            <a:r>
              <a:rPr sz="2050" spc="10">
                <a:latin typeface="Verdana"/>
                <a:cs typeface="Verdana"/>
              </a:rPr>
              <a:t>r</a:t>
            </a:r>
            <a:r>
              <a:rPr sz="2050" spc="35">
                <a:latin typeface="Verdana"/>
                <a:cs typeface="Verdana"/>
              </a:rPr>
              <a:t>i</a:t>
            </a:r>
            <a:r>
              <a:rPr sz="2050" spc="80">
                <a:latin typeface="Verdana"/>
                <a:cs typeface="Verdana"/>
              </a:rPr>
              <a:t>e</a:t>
            </a:r>
            <a:r>
              <a:rPr sz="2050" spc="150">
                <a:latin typeface="Verdana"/>
                <a:cs typeface="Verdana"/>
              </a:rPr>
              <a:t>n</a:t>
            </a:r>
            <a:r>
              <a:rPr sz="2050" spc="180">
                <a:latin typeface="Verdana"/>
                <a:cs typeface="Verdana"/>
              </a:rPr>
              <a:t>d</a:t>
            </a:r>
            <a:r>
              <a:rPr sz="2050" spc="35">
                <a:latin typeface="Verdana"/>
                <a:cs typeface="Verdana"/>
              </a:rPr>
              <a:t>l</a:t>
            </a:r>
            <a:r>
              <a:rPr sz="2050">
                <a:latin typeface="Verdana"/>
                <a:cs typeface="Verdana"/>
              </a:rPr>
              <a:t>y</a:t>
            </a:r>
          </a:p>
          <a:p>
            <a:pPr marL="12700">
              <a:lnSpc>
                <a:spcPts val="2430"/>
              </a:lnSpc>
            </a:pPr>
            <a:r>
              <a:rPr sz="2050" spc="40">
                <a:latin typeface="Verdana"/>
                <a:cs typeface="Verdana"/>
              </a:rPr>
              <a:t>Interface</a:t>
            </a:r>
            <a:endParaRPr sz="2050">
              <a:latin typeface="Verdana"/>
              <a:cs typeface="Verdana"/>
            </a:endParaRPr>
          </a:p>
          <a:p>
            <a:endParaRPr sz="2050">
              <a:latin typeface="Verdana"/>
              <a:cs typeface="Verdan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3262E7-E88A-CD91-245B-E9C258767E77}"/>
              </a:ext>
            </a:extLst>
          </p:cNvPr>
          <p:cNvSpPr txBox="1"/>
          <p:nvPr/>
        </p:nvSpPr>
        <p:spPr>
          <a:xfrm>
            <a:off x="2042582" y="6152444"/>
            <a:ext cx="2700867" cy="1829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2700" marR="758825" algn="l">
              <a:lnSpc>
                <a:spcPct val="112900"/>
              </a:lnSpc>
            </a:pPr>
            <a:endParaRPr lang="en-US" sz="2100">
              <a:latin typeface="Verdana"/>
              <a:ea typeface="Verdana"/>
            </a:endParaRPr>
          </a:p>
          <a:p>
            <a:pPr marL="12700" marR="643890">
              <a:lnSpc>
                <a:spcPct val="112900"/>
              </a:lnSpc>
            </a:pPr>
            <a:r>
              <a:rPr lang="en-US" sz="2100">
                <a:latin typeface="Verdana"/>
                <a:ea typeface="Verdana"/>
              </a:rPr>
              <a:t>Search and  Filter  </a:t>
            </a:r>
            <a:r>
              <a:rPr lang="en-US" sz="2100" err="1">
                <a:latin typeface="Verdana"/>
                <a:ea typeface="Verdana"/>
              </a:rPr>
              <a:t>Equipments</a:t>
            </a:r>
          </a:p>
          <a:p>
            <a:endParaRPr lang="en-US">
              <a:cs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FCE2ED-46B4-87DE-EC24-EBC5F6C162BA}"/>
              </a:ext>
            </a:extLst>
          </p:cNvPr>
          <p:cNvSpPr txBox="1"/>
          <p:nvPr/>
        </p:nvSpPr>
        <p:spPr>
          <a:xfrm>
            <a:off x="2268360" y="4776611"/>
            <a:ext cx="2700867" cy="20547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2700" marR="759460">
              <a:lnSpc>
                <a:spcPct val="112999"/>
              </a:lnSpc>
              <a:spcBef>
                <a:spcPts val="2170"/>
              </a:spcBef>
            </a:pPr>
            <a:r>
              <a:rPr lang="en-US" sz="2100">
                <a:latin typeface="Verdana"/>
                <a:ea typeface="Verdana"/>
              </a:rPr>
              <a:t>Dashboard  for  </a:t>
            </a:r>
            <a:endParaRPr lang="en-US"/>
          </a:p>
          <a:p>
            <a:pPr marL="12700" marR="759460">
              <a:lnSpc>
                <a:spcPct val="112999"/>
              </a:lnSpc>
              <a:spcBef>
                <a:spcPts val="2170"/>
              </a:spcBef>
            </a:pPr>
            <a:r>
              <a:rPr lang="en-US" sz="2100">
                <a:latin typeface="Verdana"/>
                <a:ea typeface="Verdana"/>
              </a:rPr>
              <a:t>Equipment</a:t>
            </a:r>
            <a:endParaRPr lang="en-US"/>
          </a:p>
          <a:p>
            <a:pPr>
              <a:spcBef>
                <a:spcPts val="35"/>
              </a:spcBef>
            </a:pPr>
            <a:endParaRPr lang="en-US" sz="2000">
              <a:latin typeface="Verdana"/>
              <a:ea typeface="Verdana"/>
            </a:endParaRPr>
          </a:p>
          <a:p>
            <a:pPr algn="l"/>
            <a:endParaRPr lang="en-US">
              <a:cs typeface="Calibri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2CD0655-B3C1-2B04-A760-F0388895E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0556" y="3620380"/>
            <a:ext cx="6646334" cy="335668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DAE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0536" y="2924555"/>
            <a:ext cx="16017240" cy="6332220"/>
          </a:xfrm>
          <a:custGeom>
            <a:avLst/>
            <a:gdLst/>
            <a:ahLst/>
            <a:cxnLst/>
            <a:rect l="l" t="t" r="r" b="b"/>
            <a:pathLst>
              <a:path w="16017240" h="6332220">
                <a:moveTo>
                  <a:pt x="15532481" y="0"/>
                </a:moveTo>
                <a:lnTo>
                  <a:pt x="485775" y="0"/>
                </a:lnTo>
                <a:lnTo>
                  <a:pt x="437769" y="2413"/>
                </a:lnTo>
                <a:lnTo>
                  <a:pt x="390525" y="9398"/>
                </a:lnTo>
                <a:lnTo>
                  <a:pt x="344550" y="20954"/>
                </a:lnTo>
                <a:lnTo>
                  <a:pt x="299847" y="36957"/>
                </a:lnTo>
                <a:lnTo>
                  <a:pt x="257047" y="57276"/>
                </a:lnTo>
                <a:lnTo>
                  <a:pt x="216280" y="81661"/>
                </a:lnTo>
                <a:lnTo>
                  <a:pt x="177926" y="109982"/>
                </a:lnTo>
                <a:lnTo>
                  <a:pt x="142239" y="142240"/>
                </a:lnTo>
                <a:lnTo>
                  <a:pt x="109981" y="177926"/>
                </a:lnTo>
                <a:lnTo>
                  <a:pt x="81660" y="216280"/>
                </a:lnTo>
                <a:lnTo>
                  <a:pt x="57276" y="256921"/>
                </a:lnTo>
                <a:lnTo>
                  <a:pt x="36956" y="299847"/>
                </a:lnTo>
                <a:lnTo>
                  <a:pt x="20993" y="344424"/>
                </a:lnTo>
                <a:lnTo>
                  <a:pt x="9423" y="390525"/>
                </a:lnTo>
                <a:lnTo>
                  <a:pt x="2374" y="437642"/>
                </a:lnTo>
                <a:lnTo>
                  <a:pt x="0" y="485648"/>
                </a:lnTo>
                <a:lnTo>
                  <a:pt x="0" y="5847334"/>
                </a:lnTo>
                <a:lnTo>
                  <a:pt x="2374" y="5895340"/>
                </a:lnTo>
                <a:lnTo>
                  <a:pt x="9423" y="5942584"/>
                </a:lnTo>
                <a:lnTo>
                  <a:pt x="20993" y="5988558"/>
                </a:lnTo>
                <a:lnTo>
                  <a:pt x="36956" y="6033262"/>
                </a:lnTo>
                <a:lnTo>
                  <a:pt x="57276" y="6076061"/>
                </a:lnTo>
                <a:lnTo>
                  <a:pt x="81660" y="6116802"/>
                </a:lnTo>
                <a:lnTo>
                  <a:pt x="109981" y="6155156"/>
                </a:lnTo>
                <a:lnTo>
                  <a:pt x="142239" y="6190780"/>
                </a:lnTo>
                <a:lnTo>
                  <a:pt x="177926" y="6223038"/>
                </a:lnTo>
                <a:lnTo>
                  <a:pt x="216280" y="6251435"/>
                </a:lnTo>
                <a:lnTo>
                  <a:pt x="257047" y="6275806"/>
                </a:lnTo>
                <a:lnTo>
                  <a:pt x="299847" y="6296063"/>
                </a:lnTo>
                <a:lnTo>
                  <a:pt x="344550" y="6312039"/>
                </a:lnTo>
                <a:lnTo>
                  <a:pt x="390525" y="6323609"/>
                </a:lnTo>
                <a:lnTo>
                  <a:pt x="437769" y="6330657"/>
                </a:lnTo>
                <a:lnTo>
                  <a:pt x="458215" y="6331661"/>
                </a:lnTo>
                <a:lnTo>
                  <a:pt x="15560040" y="6331661"/>
                </a:lnTo>
                <a:lnTo>
                  <a:pt x="15627604" y="6323609"/>
                </a:lnTo>
                <a:lnTo>
                  <a:pt x="15673704" y="6312039"/>
                </a:lnTo>
                <a:lnTo>
                  <a:pt x="15718281" y="6296063"/>
                </a:lnTo>
                <a:lnTo>
                  <a:pt x="15761208" y="6275806"/>
                </a:lnTo>
                <a:lnTo>
                  <a:pt x="15801975" y="6251435"/>
                </a:lnTo>
                <a:lnTo>
                  <a:pt x="15840329" y="6223038"/>
                </a:lnTo>
                <a:lnTo>
                  <a:pt x="15875889" y="6190780"/>
                </a:lnTo>
                <a:lnTo>
                  <a:pt x="15908146" y="6155156"/>
                </a:lnTo>
                <a:lnTo>
                  <a:pt x="15936594" y="6116802"/>
                </a:lnTo>
                <a:lnTo>
                  <a:pt x="15960979" y="6076061"/>
                </a:lnTo>
                <a:lnTo>
                  <a:pt x="15981298" y="6033262"/>
                </a:lnTo>
                <a:lnTo>
                  <a:pt x="15997173" y="5988558"/>
                </a:lnTo>
                <a:lnTo>
                  <a:pt x="16008858" y="5942584"/>
                </a:lnTo>
                <a:lnTo>
                  <a:pt x="16017240" y="5868289"/>
                </a:lnTo>
                <a:lnTo>
                  <a:pt x="16017240" y="464693"/>
                </a:lnTo>
                <a:lnTo>
                  <a:pt x="16008858" y="390525"/>
                </a:lnTo>
                <a:lnTo>
                  <a:pt x="15997173" y="344424"/>
                </a:lnTo>
                <a:lnTo>
                  <a:pt x="15981298" y="299847"/>
                </a:lnTo>
                <a:lnTo>
                  <a:pt x="15960979" y="256921"/>
                </a:lnTo>
                <a:lnTo>
                  <a:pt x="15936594" y="216280"/>
                </a:lnTo>
                <a:lnTo>
                  <a:pt x="15908146" y="177926"/>
                </a:lnTo>
                <a:lnTo>
                  <a:pt x="15875889" y="142240"/>
                </a:lnTo>
                <a:lnTo>
                  <a:pt x="15840329" y="109982"/>
                </a:lnTo>
                <a:lnTo>
                  <a:pt x="15801975" y="81661"/>
                </a:lnTo>
                <a:lnTo>
                  <a:pt x="15761208" y="57276"/>
                </a:lnTo>
                <a:lnTo>
                  <a:pt x="15718281" y="36957"/>
                </a:lnTo>
                <a:lnTo>
                  <a:pt x="15673704" y="20954"/>
                </a:lnTo>
                <a:lnTo>
                  <a:pt x="15627604" y="9398"/>
                </a:lnTo>
                <a:lnTo>
                  <a:pt x="15580487" y="2413"/>
                </a:lnTo>
                <a:lnTo>
                  <a:pt x="15532481" y="0"/>
                </a:lnTo>
                <a:close/>
              </a:path>
            </a:pathLst>
          </a:custGeom>
          <a:solidFill>
            <a:srgbClr val="78B97A">
              <a:alpha val="4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94204" y="1124711"/>
            <a:ext cx="13497560" cy="1147445"/>
          </a:xfrm>
          <a:custGeom>
            <a:avLst/>
            <a:gdLst/>
            <a:ahLst/>
            <a:cxnLst/>
            <a:rect l="l" t="t" r="r" b="b"/>
            <a:pathLst>
              <a:path w="13497560" h="1147445">
                <a:moveTo>
                  <a:pt x="13302615" y="0"/>
                </a:moveTo>
                <a:lnTo>
                  <a:pt x="194944" y="0"/>
                </a:lnTo>
                <a:lnTo>
                  <a:pt x="150240" y="5207"/>
                </a:lnTo>
                <a:lnTo>
                  <a:pt x="109219" y="19812"/>
                </a:lnTo>
                <a:lnTo>
                  <a:pt x="73025" y="42799"/>
                </a:lnTo>
                <a:lnTo>
                  <a:pt x="42798" y="73025"/>
                </a:lnTo>
                <a:lnTo>
                  <a:pt x="19812" y="109220"/>
                </a:lnTo>
                <a:lnTo>
                  <a:pt x="5206" y="150241"/>
                </a:lnTo>
                <a:lnTo>
                  <a:pt x="0" y="195072"/>
                </a:lnTo>
                <a:lnTo>
                  <a:pt x="0" y="952119"/>
                </a:lnTo>
                <a:lnTo>
                  <a:pt x="5206" y="996823"/>
                </a:lnTo>
                <a:lnTo>
                  <a:pt x="19812" y="1037844"/>
                </a:lnTo>
                <a:lnTo>
                  <a:pt x="42798" y="1074039"/>
                </a:lnTo>
                <a:lnTo>
                  <a:pt x="73025" y="1104265"/>
                </a:lnTo>
                <a:lnTo>
                  <a:pt x="109219" y="1127252"/>
                </a:lnTo>
                <a:lnTo>
                  <a:pt x="150240" y="1141984"/>
                </a:lnTo>
                <a:lnTo>
                  <a:pt x="194944" y="1147064"/>
                </a:lnTo>
                <a:lnTo>
                  <a:pt x="13302615" y="1147064"/>
                </a:lnTo>
                <a:lnTo>
                  <a:pt x="13340842" y="1143381"/>
                </a:lnTo>
                <a:lnTo>
                  <a:pt x="13410819" y="1114298"/>
                </a:lnTo>
                <a:lnTo>
                  <a:pt x="13440410" y="1090041"/>
                </a:lnTo>
                <a:lnTo>
                  <a:pt x="13464794" y="1060323"/>
                </a:lnTo>
                <a:lnTo>
                  <a:pt x="13493750" y="990346"/>
                </a:lnTo>
                <a:lnTo>
                  <a:pt x="13497560" y="952119"/>
                </a:lnTo>
                <a:lnTo>
                  <a:pt x="13497560" y="195072"/>
                </a:lnTo>
                <a:lnTo>
                  <a:pt x="13493750" y="156845"/>
                </a:lnTo>
                <a:lnTo>
                  <a:pt x="13464794" y="86868"/>
                </a:lnTo>
                <a:lnTo>
                  <a:pt x="13440410" y="57150"/>
                </a:lnTo>
                <a:lnTo>
                  <a:pt x="13410819" y="32766"/>
                </a:lnTo>
                <a:lnTo>
                  <a:pt x="13340842" y="3810"/>
                </a:lnTo>
                <a:lnTo>
                  <a:pt x="13302615" y="0"/>
                </a:lnTo>
                <a:close/>
              </a:path>
            </a:pathLst>
          </a:custGeom>
          <a:solidFill>
            <a:srgbClr val="78B97A">
              <a:alpha val="5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74111" y="1183005"/>
            <a:ext cx="112953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30">
                <a:solidFill>
                  <a:srgbClr val="121212"/>
                </a:solidFill>
                <a:latin typeface="Arial"/>
                <a:cs typeface="Arial"/>
              </a:rPr>
              <a:t>Why</a:t>
            </a:r>
            <a:r>
              <a:rPr sz="4800" b="1" spc="-25">
                <a:solidFill>
                  <a:srgbClr val="121212"/>
                </a:solidFill>
                <a:latin typeface="Arial"/>
                <a:cs typeface="Arial"/>
              </a:rPr>
              <a:t> </a:t>
            </a:r>
            <a:r>
              <a:rPr sz="4800" b="1" spc="20">
                <a:solidFill>
                  <a:srgbClr val="121212"/>
                </a:solidFill>
                <a:latin typeface="Arial"/>
                <a:cs typeface="Arial"/>
              </a:rPr>
              <a:t>Farmers</a:t>
            </a:r>
            <a:r>
              <a:rPr sz="4800" b="1" spc="30">
                <a:solidFill>
                  <a:srgbClr val="121212"/>
                </a:solidFill>
                <a:latin typeface="Arial"/>
                <a:cs typeface="Arial"/>
              </a:rPr>
              <a:t> </a:t>
            </a:r>
            <a:r>
              <a:rPr sz="4800" b="1" spc="25">
                <a:solidFill>
                  <a:srgbClr val="121212"/>
                </a:solidFill>
                <a:latin typeface="Arial"/>
                <a:cs typeface="Arial"/>
              </a:rPr>
              <a:t>need</a:t>
            </a:r>
            <a:r>
              <a:rPr sz="4800" b="1" spc="95">
                <a:solidFill>
                  <a:srgbClr val="121212"/>
                </a:solidFill>
                <a:latin typeface="Arial"/>
                <a:cs typeface="Arial"/>
              </a:rPr>
              <a:t> </a:t>
            </a:r>
            <a:r>
              <a:rPr sz="4800" b="1">
                <a:solidFill>
                  <a:srgbClr val="121212"/>
                </a:solidFill>
                <a:latin typeface="Arial"/>
                <a:cs typeface="Arial"/>
              </a:rPr>
              <a:t>Equipment</a:t>
            </a:r>
            <a:r>
              <a:rPr sz="4800" b="1" spc="60">
                <a:solidFill>
                  <a:srgbClr val="121212"/>
                </a:solidFill>
                <a:latin typeface="Arial"/>
                <a:cs typeface="Arial"/>
              </a:rPr>
              <a:t> </a:t>
            </a:r>
            <a:r>
              <a:rPr sz="4800" b="1" spc="-5">
                <a:solidFill>
                  <a:srgbClr val="121212"/>
                </a:solidFill>
                <a:latin typeface="Arial"/>
                <a:cs typeface="Arial"/>
              </a:rPr>
              <a:t>on</a:t>
            </a:r>
            <a:r>
              <a:rPr sz="4800" b="1" spc="5">
                <a:solidFill>
                  <a:srgbClr val="121212"/>
                </a:solidFill>
                <a:latin typeface="Arial"/>
                <a:cs typeface="Arial"/>
              </a:rPr>
              <a:t> </a:t>
            </a:r>
            <a:r>
              <a:rPr sz="4800" b="1">
                <a:solidFill>
                  <a:srgbClr val="121212"/>
                </a:solidFill>
                <a:latin typeface="Arial"/>
                <a:cs typeface="Arial"/>
              </a:rPr>
              <a:t>Rent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04872" y="3279647"/>
            <a:ext cx="370840" cy="372110"/>
            <a:chOff x="2404872" y="3279647"/>
            <a:chExt cx="370840" cy="3721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380" y="3422905"/>
              <a:ext cx="94487" cy="9601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04872" y="3279647"/>
              <a:ext cx="370840" cy="372110"/>
            </a:xfrm>
            <a:custGeom>
              <a:avLst/>
              <a:gdLst/>
              <a:ahLst/>
              <a:cxnLst/>
              <a:rect l="l" t="t" r="r" b="b"/>
              <a:pathLst>
                <a:path w="370839" h="372110">
                  <a:moveTo>
                    <a:pt x="185165" y="0"/>
                  </a:moveTo>
                  <a:lnTo>
                    <a:pt x="131444" y="8000"/>
                  </a:lnTo>
                  <a:lnTo>
                    <a:pt x="90042" y="26416"/>
                  </a:lnTo>
                  <a:lnTo>
                    <a:pt x="54228" y="54482"/>
                  </a:lnTo>
                  <a:lnTo>
                    <a:pt x="26288" y="90297"/>
                  </a:lnTo>
                  <a:lnTo>
                    <a:pt x="8000" y="131952"/>
                  </a:lnTo>
                  <a:lnTo>
                    <a:pt x="253" y="176783"/>
                  </a:lnTo>
                  <a:lnTo>
                    <a:pt x="0" y="185927"/>
                  </a:lnTo>
                  <a:lnTo>
                    <a:pt x="888" y="204088"/>
                  </a:lnTo>
                  <a:lnTo>
                    <a:pt x="10794" y="248538"/>
                  </a:lnTo>
                  <a:lnTo>
                    <a:pt x="31241" y="289178"/>
                  </a:lnTo>
                  <a:lnTo>
                    <a:pt x="60832" y="323723"/>
                  </a:lnTo>
                  <a:lnTo>
                    <a:pt x="97916" y="349884"/>
                  </a:lnTo>
                  <a:lnTo>
                    <a:pt x="140207" y="366268"/>
                  </a:lnTo>
                  <a:lnTo>
                    <a:pt x="185165" y="371855"/>
                  </a:lnTo>
                  <a:lnTo>
                    <a:pt x="194309" y="371601"/>
                  </a:lnTo>
                  <a:lnTo>
                    <a:pt x="238886" y="363854"/>
                  </a:lnTo>
                  <a:lnTo>
                    <a:pt x="280288" y="345440"/>
                  </a:lnTo>
                  <a:lnTo>
                    <a:pt x="316102" y="317373"/>
                  </a:lnTo>
                  <a:lnTo>
                    <a:pt x="344042" y="281558"/>
                  </a:lnTo>
                  <a:lnTo>
                    <a:pt x="362330" y="239902"/>
                  </a:lnTo>
                  <a:lnTo>
                    <a:pt x="370077" y="195072"/>
                  </a:lnTo>
                  <a:lnTo>
                    <a:pt x="370331" y="185927"/>
                  </a:lnTo>
                  <a:lnTo>
                    <a:pt x="370077" y="176783"/>
                  </a:lnTo>
                  <a:lnTo>
                    <a:pt x="362330" y="131952"/>
                  </a:lnTo>
                  <a:lnTo>
                    <a:pt x="344042" y="90297"/>
                  </a:lnTo>
                  <a:lnTo>
                    <a:pt x="316102" y="54482"/>
                  </a:lnTo>
                  <a:lnTo>
                    <a:pt x="280288" y="26416"/>
                  </a:lnTo>
                  <a:lnTo>
                    <a:pt x="238886" y="8000"/>
                  </a:lnTo>
                  <a:lnTo>
                    <a:pt x="194309" y="253"/>
                  </a:lnTo>
                  <a:lnTo>
                    <a:pt x="1851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42972" y="3360419"/>
              <a:ext cx="295275" cy="234315"/>
            </a:xfrm>
            <a:custGeom>
              <a:avLst/>
              <a:gdLst/>
              <a:ahLst/>
              <a:cxnLst/>
              <a:rect l="l" t="t" r="r" b="b"/>
              <a:pathLst>
                <a:path w="295275" h="234314">
                  <a:moveTo>
                    <a:pt x="254634" y="0"/>
                  </a:moveTo>
                  <a:lnTo>
                    <a:pt x="101472" y="153288"/>
                  </a:lnTo>
                  <a:lnTo>
                    <a:pt x="40385" y="92328"/>
                  </a:lnTo>
                  <a:lnTo>
                    <a:pt x="0" y="132714"/>
                  </a:lnTo>
                  <a:lnTo>
                    <a:pt x="101472" y="234187"/>
                  </a:lnTo>
                  <a:lnTo>
                    <a:pt x="295020" y="40385"/>
                  </a:lnTo>
                  <a:lnTo>
                    <a:pt x="254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420845" y="4543099"/>
            <a:ext cx="352425" cy="352425"/>
            <a:chOff x="2449067" y="4867655"/>
            <a:chExt cx="352425" cy="35242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379" y="4948427"/>
              <a:ext cx="94487" cy="944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49067" y="4867655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76021" y="0"/>
                  </a:moveTo>
                  <a:lnTo>
                    <a:pt x="124968" y="7620"/>
                  </a:lnTo>
                  <a:lnTo>
                    <a:pt x="85598" y="25019"/>
                  </a:lnTo>
                  <a:lnTo>
                    <a:pt x="51562" y="51562"/>
                  </a:lnTo>
                  <a:lnTo>
                    <a:pt x="25018" y="85598"/>
                  </a:lnTo>
                  <a:lnTo>
                    <a:pt x="7619" y="124968"/>
                  </a:lnTo>
                  <a:lnTo>
                    <a:pt x="254" y="167386"/>
                  </a:lnTo>
                  <a:lnTo>
                    <a:pt x="0" y="176022"/>
                  </a:lnTo>
                  <a:lnTo>
                    <a:pt x="888" y="193294"/>
                  </a:lnTo>
                  <a:lnTo>
                    <a:pt x="10287" y="235331"/>
                  </a:lnTo>
                  <a:lnTo>
                    <a:pt x="29718" y="273812"/>
                  </a:lnTo>
                  <a:lnTo>
                    <a:pt x="57784" y="306451"/>
                  </a:lnTo>
                  <a:lnTo>
                    <a:pt x="93090" y="331216"/>
                  </a:lnTo>
                  <a:lnTo>
                    <a:pt x="133223" y="346710"/>
                  </a:lnTo>
                  <a:lnTo>
                    <a:pt x="176021" y="352044"/>
                  </a:lnTo>
                  <a:lnTo>
                    <a:pt x="184657" y="351790"/>
                  </a:lnTo>
                  <a:lnTo>
                    <a:pt x="227075" y="344424"/>
                  </a:lnTo>
                  <a:lnTo>
                    <a:pt x="266445" y="327025"/>
                  </a:lnTo>
                  <a:lnTo>
                    <a:pt x="300481" y="300482"/>
                  </a:lnTo>
                  <a:lnTo>
                    <a:pt x="327025" y="266446"/>
                  </a:lnTo>
                  <a:lnTo>
                    <a:pt x="344424" y="227076"/>
                  </a:lnTo>
                  <a:lnTo>
                    <a:pt x="351789" y="184658"/>
                  </a:lnTo>
                  <a:lnTo>
                    <a:pt x="352044" y="176022"/>
                  </a:lnTo>
                  <a:lnTo>
                    <a:pt x="351789" y="167386"/>
                  </a:lnTo>
                  <a:lnTo>
                    <a:pt x="344424" y="124968"/>
                  </a:lnTo>
                  <a:lnTo>
                    <a:pt x="327025" y="85598"/>
                  </a:lnTo>
                  <a:lnTo>
                    <a:pt x="300481" y="51562"/>
                  </a:lnTo>
                  <a:lnTo>
                    <a:pt x="266445" y="25019"/>
                  </a:lnTo>
                  <a:lnTo>
                    <a:pt x="227075" y="7620"/>
                  </a:lnTo>
                  <a:lnTo>
                    <a:pt x="184657" y="254"/>
                  </a:lnTo>
                  <a:lnTo>
                    <a:pt x="1760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85643" y="4943855"/>
              <a:ext cx="278765" cy="222250"/>
            </a:xfrm>
            <a:custGeom>
              <a:avLst/>
              <a:gdLst/>
              <a:ahLst/>
              <a:cxnLst/>
              <a:rect l="l" t="t" r="r" b="b"/>
              <a:pathLst>
                <a:path w="278764" h="222250">
                  <a:moveTo>
                    <a:pt x="240283" y="0"/>
                  </a:moveTo>
                  <a:lnTo>
                    <a:pt x="95757" y="145415"/>
                  </a:lnTo>
                  <a:lnTo>
                    <a:pt x="38100" y="87503"/>
                  </a:lnTo>
                  <a:lnTo>
                    <a:pt x="0" y="125857"/>
                  </a:lnTo>
                  <a:lnTo>
                    <a:pt x="95757" y="221996"/>
                  </a:lnTo>
                  <a:lnTo>
                    <a:pt x="278383" y="38354"/>
                  </a:lnTo>
                  <a:lnTo>
                    <a:pt x="2402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434956" y="6159838"/>
            <a:ext cx="352425" cy="353695"/>
            <a:chOff x="2449067" y="6329171"/>
            <a:chExt cx="352425" cy="35369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379" y="6417563"/>
              <a:ext cx="94487" cy="9448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449067" y="6329171"/>
              <a:ext cx="352425" cy="353695"/>
            </a:xfrm>
            <a:custGeom>
              <a:avLst/>
              <a:gdLst/>
              <a:ahLst/>
              <a:cxnLst/>
              <a:rect l="l" t="t" r="r" b="b"/>
              <a:pathLst>
                <a:path w="352425" h="353695">
                  <a:moveTo>
                    <a:pt x="176021" y="0"/>
                  </a:moveTo>
                  <a:lnTo>
                    <a:pt x="124968" y="7619"/>
                  </a:lnTo>
                  <a:lnTo>
                    <a:pt x="85598" y="25145"/>
                  </a:lnTo>
                  <a:lnTo>
                    <a:pt x="51562" y="51815"/>
                  </a:lnTo>
                  <a:lnTo>
                    <a:pt x="25018" y="85851"/>
                  </a:lnTo>
                  <a:lnTo>
                    <a:pt x="7619" y="125475"/>
                  </a:lnTo>
                  <a:lnTo>
                    <a:pt x="254" y="168148"/>
                  </a:lnTo>
                  <a:lnTo>
                    <a:pt x="0" y="176783"/>
                  </a:lnTo>
                  <a:lnTo>
                    <a:pt x="888" y="194055"/>
                  </a:lnTo>
                  <a:lnTo>
                    <a:pt x="10287" y="236347"/>
                  </a:lnTo>
                  <a:lnTo>
                    <a:pt x="29718" y="274954"/>
                  </a:lnTo>
                  <a:lnTo>
                    <a:pt x="57784" y="307720"/>
                  </a:lnTo>
                  <a:lnTo>
                    <a:pt x="93090" y="332739"/>
                  </a:lnTo>
                  <a:lnTo>
                    <a:pt x="133223" y="348233"/>
                  </a:lnTo>
                  <a:lnTo>
                    <a:pt x="176021" y="353567"/>
                  </a:lnTo>
                  <a:lnTo>
                    <a:pt x="184657" y="353313"/>
                  </a:lnTo>
                  <a:lnTo>
                    <a:pt x="227075" y="345948"/>
                  </a:lnTo>
                  <a:lnTo>
                    <a:pt x="266445" y="328422"/>
                  </a:lnTo>
                  <a:lnTo>
                    <a:pt x="300481" y="301751"/>
                  </a:lnTo>
                  <a:lnTo>
                    <a:pt x="327025" y="267715"/>
                  </a:lnTo>
                  <a:lnTo>
                    <a:pt x="344424" y="228091"/>
                  </a:lnTo>
                  <a:lnTo>
                    <a:pt x="351789" y="185419"/>
                  </a:lnTo>
                  <a:lnTo>
                    <a:pt x="352044" y="176783"/>
                  </a:lnTo>
                  <a:lnTo>
                    <a:pt x="351789" y="168148"/>
                  </a:lnTo>
                  <a:lnTo>
                    <a:pt x="344424" y="125475"/>
                  </a:lnTo>
                  <a:lnTo>
                    <a:pt x="327025" y="85851"/>
                  </a:lnTo>
                  <a:lnTo>
                    <a:pt x="300481" y="51815"/>
                  </a:lnTo>
                  <a:lnTo>
                    <a:pt x="266445" y="25145"/>
                  </a:lnTo>
                  <a:lnTo>
                    <a:pt x="227075" y="7619"/>
                  </a:lnTo>
                  <a:lnTo>
                    <a:pt x="184657" y="253"/>
                  </a:lnTo>
                  <a:lnTo>
                    <a:pt x="1760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85643" y="6405371"/>
              <a:ext cx="278765" cy="222250"/>
            </a:xfrm>
            <a:custGeom>
              <a:avLst/>
              <a:gdLst/>
              <a:ahLst/>
              <a:cxnLst/>
              <a:rect l="l" t="t" r="r" b="b"/>
              <a:pathLst>
                <a:path w="278764" h="222250">
                  <a:moveTo>
                    <a:pt x="240283" y="0"/>
                  </a:moveTo>
                  <a:lnTo>
                    <a:pt x="95757" y="145414"/>
                  </a:lnTo>
                  <a:lnTo>
                    <a:pt x="38100" y="87502"/>
                  </a:lnTo>
                  <a:lnTo>
                    <a:pt x="0" y="125856"/>
                  </a:lnTo>
                  <a:lnTo>
                    <a:pt x="95757" y="221995"/>
                  </a:lnTo>
                  <a:lnTo>
                    <a:pt x="278383" y="38353"/>
                  </a:lnTo>
                  <a:lnTo>
                    <a:pt x="2402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449067" y="7769352"/>
            <a:ext cx="352425" cy="352425"/>
            <a:chOff x="2449067" y="7769352"/>
            <a:chExt cx="352425" cy="35242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9379" y="7883652"/>
              <a:ext cx="94487" cy="9601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449067" y="7769352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76021" y="0"/>
                  </a:moveTo>
                  <a:lnTo>
                    <a:pt x="124968" y="7620"/>
                  </a:lnTo>
                  <a:lnTo>
                    <a:pt x="85598" y="25018"/>
                  </a:lnTo>
                  <a:lnTo>
                    <a:pt x="51562" y="51562"/>
                  </a:lnTo>
                  <a:lnTo>
                    <a:pt x="25018" y="85598"/>
                  </a:lnTo>
                  <a:lnTo>
                    <a:pt x="7619" y="124968"/>
                  </a:lnTo>
                  <a:lnTo>
                    <a:pt x="254" y="167386"/>
                  </a:lnTo>
                  <a:lnTo>
                    <a:pt x="0" y="176022"/>
                  </a:lnTo>
                  <a:lnTo>
                    <a:pt x="888" y="193294"/>
                  </a:lnTo>
                  <a:lnTo>
                    <a:pt x="10287" y="235331"/>
                  </a:lnTo>
                  <a:lnTo>
                    <a:pt x="29718" y="273812"/>
                  </a:lnTo>
                  <a:lnTo>
                    <a:pt x="57784" y="306450"/>
                  </a:lnTo>
                  <a:lnTo>
                    <a:pt x="93090" y="331216"/>
                  </a:lnTo>
                  <a:lnTo>
                    <a:pt x="133223" y="346710"/>
                  </a:lnTo>
                  <a:lnTo>
                    <a:pt x="176021" y="352044"/>
                  </a:lnTo>
                  <a:lnTo>
                    <a:pt x="184657" y="351790"/>
                  </a:lnTo>
                  <a:lnTo>
                    <a:pt x="227075" y="344424"/>
                  </a:lnTo>
                  <a:lnTo>
                    <a:pt x="266445" y="327025"/>
                  </a:lnTo>
                  <a:lnTo>
                    <a:pt x="300481" y="300481"/>
                  </a:lnTo>
                  <a:lnTo>
                    <a:pt x="327025" y="266446"/>
                  </a:lnTo>
                  <a:lnTo>
                    <a:pt x="344424" y="227075"/>
                  </a:lnTo>
                  <a:lnTo>
                    <a:pt x="351789" y="184658"/>
                  </a:lnTo>
                  <a:lnTo>
                    <a:pt x="352044" y="176022"/>
                  </a:lnTo>
                  <a:lnTo>
                    <a:pt x="351789" y="167386"/>
                  </a:lnTo>
                  <a:lnTo>
                    <a:pt x="344424" y="124968"/>
                  </a:lnTo>
                  <a:lnTo>
                    <a:pt x="327025" y="85598"/>
                  </a:lnTo>
                  <a:lnTo>
                    <a:pt x="300481" y="51562"/>
                  </a:lnTo>
                  <a:lnTo>
                    <a:pt x="266445" y="25018"/>
                  </a:lnTo>
                  <a:lnTo>
                    <a:pt x="227075" y="7620"/>
                  </a:lnTo>
                  <a:lnTo>
                    <a:pt x="184657" y="254"/>
                  </a:lnTo>
                  <a:lnTo>
                    <a:pt x="1760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85643" y="7845552"/>
              <a:ext cx="278765" cy="220979"/>
            </a:xfrm>
            <a:custGeom>
              <a:avLst/>
              <a:gdLst/>
              <a:ahLst/>
              <a:cxnLst/>
              <a:rect l="l" t="t" r="r" b="b"/>
              <a:pathLst>
                <a:path w="278764" h="220979">
                  <a:moveTo>
                    <a:pt x="240283" y="0"/>
                  </a:moveTo>
                  <a:lnTo>
                    <a:pt x="95757" y="144399"/>
                  </a:lnTo>
                  <a:lnTo>
                    <a:pt x="38100" y="86868"/>
                  </a:lnTo>
                  <a:lnTo>
                    <a:pt x="0" y="124968"/>
                  </a:lnTo>
                  <a:lnTo>
                    <a:pt x="95757" y="220472"/>
                  </a:lnTo>
                  <a:lnTo>
                    <a:pt x="278383" y="38100"/>
                  </a:lnTo>
                  <a:lnTo>
                    <a:pt x="2402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841498" y="3202304"/>
            <a:ext cx="13253719" cy="5563574"/>
          </a:xfrm>
          <a:prstGeom prst="rect">
            <a:avLst/>
          </a:prstGeom>
        </p:spPr>
        <p:txBody>
          <a:bodyPr vert="horz" wrap="square" lIns="0" tIns="66675" rIns="0" bIns="0" rtlCol="0" anchor="t">
            <a:spAutoFit/>
          </a:bodyPr>
          <a:lstStyle/>
          <a:p>
            <a:pPr marL="78105" marR="422275" indent="17780">
              <a:lnSpc>
                <a:spcPts val="2960"/>
              </a:lnSpc>
              <a:spcBef>
                <a:spcPts val="525"/>
              </a:spcBef>
            </a:pPr>
            <a:r>
              <a:rPr sz="2800" b="1" spc="5">
                <a:solidFill>
                  <a:srgbClr val="121212"/>
                </a:solidFill>
                <a:latin typeface="Tahoma"/>
                <a:cs typeface="Tahoma"/>
              </a:rPr>
              <a:t>Cost </a:t>
            </a:r>
            <a:r>
              <a:rPr sz="2800" b="1" spc="-60">
                <a:solidFill>
                  <a:srgbClr val="121212"/>
                </a:solidFill>
                <a:latin typeface="Tahoma"/>
                <a:cs typeface="Tahoma"/>
              </a:rPr>
              <a:t>savings </a:t>
            </a:r>
            <a:r>
              <a:rPr sz="2800" b="1" spc="110">
                <a:solidFill>
                  <a:srgbClr val="121212"/>
                </a:solidFill>
                <a:latin typeface="Tahoma"/>
                <a:cs typeface="Tahoma"/>
              </a:rPr>
              <a:t>-</a:t>
            </a:r>
            <a:r>
              <a:rPr sz="2450" spc="110">
                <a:solidFill>
                  <a:srgbClr val="121212"/>
                </a:solidFill>
                <a:latin typeface="Verdana"/>
                <a:cs typeface="Verdana"/>
              </a:rPr>
              <a:t>Renting </a:t>
            </a:r>
            <a:r>
              <a:rPr sz="2450" spc="150">
                <a:solidFill>
                  <a:srgbClr val="121212"/>
                </a:solidFill>
                <a:latin typeface="Verdana"/>
                <a:cs typeface="Verdana"/>
              </a:rPr>
              <a:t>equipment </a:t>
            </a:r>
            <a:r>
              <a:rPr sz="2450" spc="-5">
                <a:solidFill>
                  <a:srgbClr val="121212"/>
                </a:solidFill>
                <a:latin typeface="Verdana"/>
                <a:cs typeface="Verdana"/>
              </a:rPr>
              <a:t>is a </a:t>
            </a:r>
            <a:r>
              <a:rPr sz="2450" spc="70">
                <a:solidFill>
                  <a:srgbClr val="121212"/>
                </a:solidFill>
                <a:latin typeface="Verdana"/>
                <a:cs typeface="Verdana"/>
              </a:rPr>
              <a:t>cost-effective </a:t>
            </a:r>
            <a:r>
              <a:rPr sz="2450" spc="110">
                <a:solidFill>
                  <a:srgbClr val="121212"/>
                </a:solidFill>
                <a:latin typeface="Verdana"/>
                <a:cs typeface="Verdana"/>
              </a:rPr>
              <a:t>option </a:t>
            </a:r>
            <a:r>
              <a:rPr sz="2450" spc="35">
                <a:solidFill>
                  <a:srgbClr val="121212"/>
                </a:solidFill>
                <a:latin typeface="Verdana"/>
                <a:cs typeface="Verdana"/>
              </a:rPr>
              <a:t>for </a:t>
            </a:r>
            <a:r>
              <a:rPr sz="2450" spc="25">
                <a:solidFill>
                  <a:srgbClr val="121212"/>
                </a:solidFill>
                <a:latin typeface="Verdana"/>
                <a:cs typeface="Verdana"/>
              </a:rPr>
              <a:t>farmers, </a:t>
            </a:r>
            <a:r>
              <a:rPr sz="2450" spc="5">
                <a:solidFill>
                  <a:srgbClr val="121212"/>
                </a:solidFill>
                <a:latin typeface="Verdana"/>
                <a:cs typeface="Verdana"/>
              </a:rPr>
              <a:t>as </a:t>
            </a:r>
            <a:r>
              <a:rPr sz="2450" spc="20">
                <a:solidFill>
                  <a:srgbClr val="121212"/>
                </a:solidFill>
                <a:latin typeface="Verdana"/>
                <a:cs typeface="Verdana"/>
              </a:rPr>
              <a:t>it</a:t>
            </a:r>
            <a:r>
              <a:rPr lang="en-US" sz="2450" spc="20">
                <a:solidFill>
                  <a:srgbClr val="121212"/>
                </a:solidFill>
                <a:latin typeface="Verdana"/>
                <a:cs typeface="Verdana"/>
              </a:rPr>
              <a:t> </a:t>
            </a:r>
            <a:r>
              <a:rPr sz="2450" spc="-85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70">
                <a:solidFill>
                  <a:srgbClr val="121212"/>
                </a:solidFill>
                <a:latin typeface="Verdana"/>
                <a:cs typeface="Verdana"/>
              </a:rPr>
              <a:t>allows</a:t>
            </a:r>
            <a:r>
              <a:rPr sz="2450" spc="12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125">
                <a:solidFill>
                  <a:srgbClr val="121212"/>
                </a:solidFill>
                <a:latin typeface="Verdana"/>
                <a:cs typeface="Verdana"/>
              </a:rPr>
              <a:t>them</a:t>
            </a:r>
            <a:r>
              <a:rPr sz="2450" spc="16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40">
                <a:solidFill>
                  <a:srgbClr val="121212"/>
                </a:solidFill>
                <a:latin typeface="Verdana"/>
                <a:cs typeface="Verdana"/>
              </a:rPr>
              <a:t>to</a:t>
            </a:r>
            <a:r>
              <a:rPr sz="2450" spc="6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50">
                <a:solidFill>
                  <a:srgbClr val="121212"/>
                </a:solidFill>
                <a:latin typeface="Verdana"/>
                <a:cs typeface="Verdana"/>
              </a:rPr>
              <a:t>avoid</a:t>
            </a:r>
            <a:r>
              <a:rPr sz="2450" spc="10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80">
                <a:solidFill>
                  <a:srgbClr val="121212"/>
                </a:solidFill>
                <a:latin typeface="Verdana"/>
                <a:cs typeface="Verdana"/>
              </a:rPr>
              <a:t>the</a:t>
            </a:r>
            <a:r>
              <a:rPr sz="2450" spc="10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114">
                <a:solidFill>
                  <a:srgbClr val="121212"/>
                </a:solidFill>
                <a:latin typeface="Verdana"/>
                <a:cs typeface="Verdana"/>
              </a:rPr>
              <a:t>high</a:t>
            </a:r>
            <a:r>
              <a:rPr sz="2450" spc="17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105">
                <a:solidFill>
                  <a:srgbClr val="121212"/>
                </a:solidFill>
                <a:latin typeface="Verdana"/>
                <a:cs typeface="Verdana"/>
              </a:rPr>
              <a:t>upfront</a:t>
            </a:r>
            <a:r>
              <a:rPr sz="2450" spc="14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60">
                <a:solidFill>
                  <a:srgbClr val="121212"/>
                </a:solidFill>
                <a:latin typeface="Verdana"/>
                <a:cs typeface="Verdana"/>
              </a:rPr>
              <a:t>costs</a:t>
            </a:r>
            <a:r>
              <a:rPr sz="2450" spc="9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25">
                <a:solidFill>
                  <a:srgbClr val="121212"/>
                </a:solidFill>
                <a:latin typeface="Verdana"/>
                <a:cs typeface="Verdana"/>
              </a:rPr>
              <a:t>of</a:t>
            </a:r>
            <a:r>
              <a:rPr sz="2450" spc="4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120">
                <a:solidFill>
                  <a:srgbClr val="121212"/>
                </a:solidFill>
                <a:latin typeface="Verdana"/>
                <a:cs typeface="Verdana"/>
              </a:rPr>
              <a:t>purchasing</a:t>
            </a:r>
            <a:r>
              <a:rPr sz="2450" spc="19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50">
                <a:solidFill>
                  <a:srgbClr val="121212"/>
                </a:solidFill>
                <a:latin typeface="Verdana"/>
                <a:cs typeface="Verdana"/>
              </a:rPr>
              <a:t>machinery.</a:t>
            </a:r>
            <a:endParaRPr sz="2450">
              <a:latin typeface="Verdana"/>
              <a:cs typeface="Verdana"/>
            </a:endParaRPr>
          </a:p>
          <a:p>
            <a:pPr marL="78105" marR="33655" indent="-50800">
              <a:lnSpc>
                <a:spcPct val="98500"/>
              </a:lnSpc>
              <a:spcBef>
                <a:spcPts val="2130"/>
              </a:spcBef>
            </a:pPr>
            <a:r>
              <a:rPr lang="en-US" sz="3950" b="1" spc="15" baseline="-5241">
                <a:solidFill>
                  <a:srgbClr val="121212"/>
                </a:solidFill>
                <a:latin typeface="Tahoma"/>
                <a:cs typeface="Tahoma"/>
              </a:rPr>
              <a:t> </a:t>
            </a:r>
            <a:r>
              <a:rPr sz="3950" b="1" spc="15" baseline="-5241">
                <a:solidFill>
                  <a:srgbClr val="121212"/>
                </a:solidFill>
                <a:latin typeface="Tahoma"/>
                <a:cs typeface="Tahoma"/>
              </a:rPr>
              <a:t>Access</a:t>
            </a:r>
            <a:r>
              <a:rPr sz="3950" b="1" spc="-225" baseline="-5241">
                <a:solidFill>
                  <a:srgbClr val="121212"/>
                </a:solidFill>
                <a:latin typeface="Tahoma"/>
                <a:cs typeface="Tahoma"/>
              </a:rPr>
              <a:t> </a:t>
            </a:r>
            <a:r>
              <a:rPr sz="3950" b="1" spc="7" baseline="-5241">
                <a:solidFill>
                  <a:srgbClr val="121212"/>
                </a:solidFill>
                <a:latin typeface="Tahoma"/>
                <a:cs typeface="Tahoma"/>
              </a:rPr>
              <a:t>to</a:t>
            </a:r>
            <a:r>
              <a:rPr sz="3950" b="1" spc="-202" baseline="-5241">
                <a:solidFill>
                  <a:srgbClr val="121212"/>
                </a:solidFill>
                <a:latin typeface="Tahoma"/>
                <a:cs typeface="Tahoma"/>
              </a:rPr>
              <a:t> </a:t>
            </a:r>
            <a:r>
              <a:rPr sz="3950" b="1" spc="-22" baseline="-5241">
                <a:solidFill>
                  <a:srgbClr val="121212"/>
                </a:solidFill>
                <a:latin typeface="Tahoma"/>
                <a:cs typeface="Tahoma"/>
              </a:rPr>
              <a:t>specialized</a:t>
            </a:r>
            <a:r>
              <a:rPr sz="3950" b="1" spc="-284" baseline="-5241">
                <a:solidFill>
                  <a:srgbClr val="121212"/>
                </a:solidFill>
                <a:latin typeface="Tahoma"/>
                <a:cs typeface="Tahoma"/>
              </a:rPr>
              <a:t> </a:t>
            </a:r>
            <a:r>
              <a:rPr sz="3950" b="1" spc="-52" baseline="-5241">
                <a:solidFill>
                  <a:srgbClr val="121212"/>
                </a:solidFill>
                <a:latin typeface="Tahoma"/>
                <a:cs typeface="Tahoma"/>
              </a:rPr>
              <a:t>equipment:</a:t>
            </a:r>
            <a:r>
              <a:rPr sz="3950" b="1" spc="15" baseline="-5241">
                <a:solidFill>
                  <a:srgbClr val="121212"/>
                </a:solidFill>
                <a:latin typeface="Tahoma"/>
                <a:cs typeface="Tahoma"/>
              </a:rPr>
              <a:t> </a:t>
            </a:r>
            <a:r>
              <a:rPr sz="2450" spc="100">
                <a:solidFill>
                  <a:srgbClr val="121212"/>
                </a:solidFill>
                <a:latin typeface="Verdana"/>
                <a:cs typeface="Verdana"/>
              </a:rPr>
              <a:t>-Renting</a:t>
            </a:r>
            <a:r>
              <a:rPr sz="2450" spc="11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150">
                <a:solidFill>
                  <a:srgbClr val="121212"/>
                </a:solidFill>
                <a:latin typeface="Verdana"/>
                <a:cs typeface="Verdana"/>
              </a:rPr>
              <a:t>equipment</a:t>
            </a:r>
            <a:r>
              <a:rPr sz="2450" spc="20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-5">
                <a:solidFill>
                  <a:srgbClr val="121212"/>
                </a:solidFill>
                <a:latin typeface="Verdana"/>
                <a:cs typeface="Verdana"/>
              </a:rPr>
              <a:t>is</a:t>
            </a:r>
            <a:r>
              <a:rPr sz="2450" spc="-1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-5">
                <a:solidFill>
                  <a:srgbClr val="121212"/>
                </a:solidFill>
                <a:latin typeface="Verdana"/>
                <a:cs typeface="Verdana"/>
              </a:rPr>
              <a:t>a</a:t>
            </a:r>
            <a:r>
              <a:rPr sz="2450" spc="-2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70">
                <a:solidFill>
                  <a:srgbClr val="121212"/>
                </a:solidFill>
                <a:latin typeface="Verdana"/>
                <a:cs typeface="Verdana"/>
              </a:rPr>
              <a:t>cost-effective</a:t>
            </a:r>
            <a:r>
              <a:rPr sz="2450" spc="13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110">
                <a:solidFill>
                  <a:srgbClr val="121212"/>
                </a:solidFill>
                <a:latin typeface="Verdana"/>
                <a:cs typeface="Verdana"/>
              </a:rPr>
              <a:t>option</a:t>
            </a:r>
            <a:r>
              <a:rPr lang="en-US" sz="2450" spc="110">
                <a:solidFill>
                  <a:srgbClr val="121212"/>
                </a:solidFill>
                <a:latin typeface="Verdana"/>
                <a:cs typeface="Verdana"/>
              </a:rPr>
              <a:t> </a:t>
            </a:r>
            <a:r>
              <a:rPr sz="2450" spc="-844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35">
                <a:solidFill>
                  <a:srgbClr val="121212"/>
                </a:solidFill>
                <a:latin typeface="Verdana"/>
                <a:cs typeface="Verdana"/>
              </a:rPr>
              <a:t>for</a:t>
            </a:r>
            <a:r>
              <a:rPr sz="2450" spc="114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25">
                <a:solidFill>
                  <a:srgbClr val="121212"/>
                </a:solidFill>
                <a:latin typeface="Verdana"/>
                <a:cs typeface="Verdana"/>
              </a:rPr>
              <a:t>farmers,</a:t>
            </a:r>
            <a:r>
              <a:rPr sz="2450" spc="13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5">
                <a:solidFill>
                  <a:srgbClr val="121212"/>
                </a:solidFill>
                <a:latin typeface="Verdana"/>
                <a:cs typeface="Verdana"/>
              </a:rPr>
              <a:t>as</a:t>
            </a:r>
            <a:r>
              <a:rPr sz="2450" spc="2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20">
                <a:solidFill>
                  <a:srgbClr val="121212"/>
                </a:solidFill>
                <a:latin typeface="Verdana"/>
                <a:cs typeface="Verdana"/>
              </a:rPr>
              <a:t>it</a:t>
            </a:r>
            <a:r>
              <a:rPr sz="2450" spc="13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70">
                <a:solidFill>
                  <a:srgbClr val="121212"/>
                </a:solidFill>
                <a:latin typeface="Verdana"/>
                <a:cs typeface="Verdana"/>
              </a:rPr>
              <a:t>allows</a:t>
            </a:r>
            <a:r>
              <a:rPr sz="2450" spc="26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125">
                <a:solidFill>
                  <a:srgbClr val="121212"/>
                </a:solidFill>
                <a:latin typeface="Verdana"/>
                <a:cs typeface="Verdana"/>
              </a:rPr>
              <a:t>them</a:t>
            </a:r>
            <a:r>
              <a:rPr sz="2450" spc="37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40">
                <a:solidFill>
                  <a:srgbClr val="121212"/>
                </a:solidFill>
                <a:latin typeface="Verdana"/>
                <a:cs typeface="Verdana"/>
              </a:rPr>
              <a:t>to</a:t>
            </a:r>
            <a:r>
              <a:rPr sz="2450" spc="21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50">
                <a:solidFill>
                  <a:srgbClr val="121212"/>
                </a:solidFill>
                <a:latin typeface="Verdana"/>
                <a:cs typeface="Verdana"/>
              </a:rPr>
              <a:t>avoid</a:t>
            </a:r>
            <a:r>
              <a:rPr sz="2450" spc="22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80">
                <a:solidFill>
                  <a:srgbClr val="121212"/>
                </a:solidFill>
                <a:latin typeface="Verdana"/>
                <a:cs typeface="Verdana"/>
              </a:rPr>
              <a:t>the</a:t>
            </a:r>
            <a:r>
              <a:rPr sz="2450" spc="28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114">
                <a:solidFill>
                  <a:srgbClr val="121212"/>
                </a:solidFill>
                <a:latin typeface="Verdana"/>
                <a:cs typeface="Verdana"/>
              </a:rPr>
              <a:t>high</a:t>
            </a:r>
            <a:r>
              <a:rPr sz="2450" spc="37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105">
                <a:solidFill>
                  <a:srgbClr val="121212"/>
                </a:solidFill>
                <a:latin typeface="Verdana"/>
                <a:cs typeface="Verdana"/>
              </a:rPr>
              <a:t>upfront</a:t>
            </a:r>
            <a:r>
              <a:rPr sz="2450" spc="31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60">
                <a:solidFill>
                  <a:srgbClr val="121212"/>
                </a:solidFill>
                <a:latin typeface="Verdana"/>
                <a:cs typeface="Verdana"/>
              </a:rPr>
              <a:t>costs</a:t>
            </a:r>
            <a:r>
              <a:rPr sz="2450" spc="22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25">
                <a:solidFill>
                  <a:srgbClr val="121212"/>
                </a:solidFill>
                <a:latin typeface="Verdana"/>
                <a:cs typeface="Verdana"/>
              </a:rPr>
              <a:t>of</a:t>
            </a:r>
            <a:r>
              <a:rPr sz="2450" spc="13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125">
                <a:solidFill>
                  <a:srgbClr val="121212"/>
                </a:solidFill>
                <a:latin typeface="Verdana"/>
                <a:cs typeface="Verdana"/>
              </a:rPr>
              <a:t>purchasing</a:t>
            </a:r>
            <a:r>
              <a:rPr lang="en-US" sz="2450" spc="125">
                <a:solidFill>
                  <a:srgbClr val="121212"/>
                </a:solidFill>
                <a:latin typeface="Verdana"/>
                <a:cs typeface="Verdana"/>
              </a:rPr>
              <a:t> </a:t>
            </a:r>
            <a:r>
              <a:rPr sz="2450" spc="13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50">
                <a:solidFill>
                  <a:srgbClr val="121212"/>
                </a:solidFill>
                <a:latin typeface="Verdana"/>
                <a:cs typeface="Verdana"/>
              </a:rPr>
              <a:t>machinery.</a:t>
            </a:r>
            <a:endParaRPr sz="2450">
              <a:latin typeface="Verdana"/>
              <a:cs typeface="Verdana"/>
            </a:endParaRPr>
          </a:p>
          <a:p>
            <a:pPr marL="78105" marR="1221740" indent="38100">
              <a:lnSpc>
                <a:spcPct val="98500"/>
              </a:lnSpc>
              <a:spcBef>
                <a:spcPts val="2480"/>
              </a:spcBef>
            </a:pPr>
            <a:r>
              <a:rPr sz="3950" b="1" spc="-22" baseline="-5241">
                <a:solidFill>
                  <a:srgbClr val="121212"/>
                </a:solidFill>
                <a:latin typeface="Tahoma"/>
                <a:cs typeface="Tahoma"/>
              </a:rPr>
              <a:t>Reduced</a:t>
            </a:r>
            <a:r>
              <a:rPr sz="3950" b="1" spc="-217" baseline="-5241">
                <a:solidFill>
                  <a:srgbClr val="121212"/>
                </a:solidFill>
                <a:latin typeface="Tahoma"/>
                <a:cs typeface="Tahoma"/>
              </a:rPr>
              <a:t> </a:t>
            </a:r>
            <a:r>
              <a:rPr sz="3950" b="1" spc="-67" baseline="-5241">
                <a:solidFill>
                  <a:srgbClr val="121212"/>
                </a:solidFill>
                <a:latin typeface="Tahoma"/>
                <a:cs typeface="Tahoma"/>
              </a:rPr>
              <a:t>storage</a:t>
            </a:r>
            <a:r>
              <a:rPr sz="3950" b="1" spc="-254" baseline="-5241">
                <a:solidFill>
                  <a:srgbClr val="121212"/>
                </a:solidFill>
                <a:latin typeface="Tahoma"/>
                <a:cs typeface="Tahoma"/>
              </a:rPr>
              <a:t> </a:t>
            </a:r>
            <a:r>
              <a:rPr sz="3950" b="1" baseline="-5241">
                <a:solidFill>
                  <a:srgbClr val="121212"/>
                </a:solidFill>
                <a:latin typeface="Tahoma"/>
                <a:cs typeface="Tahoma"/>
              </a:rPr>
              <a:t>space</a:t>
            </a:r>
            <a:r>
              <a:rPr sz="3950" b="1" spc="-277" baseline="-5241">
                <a:solidFill>
                  <a:srgbClr val="121212"/>
                </a:solidFill>
                <a:latin typeface="Tahoma"/>
                <a:cs typeface="Tahoma"/>
              </a:rPr>
              <a:t> </a:t>
            </a:r>
            <a:r>
              <a:rPr sz="3950" b="1" baseline="-5241">
                <a:solidFill>
                  <a:srgbClr val="121212"/>
                </a:solidFill>
                <a:latin typeface="Tahoma"/>
                <a:cs typeface="Tahoma"/>
              </a:rPr>
              <a:t>-</a:t>
            </a:r>
            <a:r>
              <a:rPr sz="3950" b="1" spc="472" baseline="-5241">
                <a:solidFill>
                  <a:srgbClr val="121212"/>
                </a:solidFill>
                <a:latin typeface="Tahoma"/>
                <a:cs typeface="Tahoma"/>
              </a:rPr>
              <a:t> </a:t>
            </a:r>
            <a:r>
              <a:rPr sz="2450" spc="160">
                <a:solidFill>
                  <a:srgbClr val="121212"/>
                </a:solidFill>
                <a:latin typeface="Verdana"/>
                <a:cs typeface="Verdana"/>
              </a:rPr>
              <a:t>Owning</a:t>
            </a:r>
            <a:r>
              <a:rPr sz="2450" spc="39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90">
                <a:solidFill>
                  <a:srgbClr val="121212"/>
                </a:solidFill>
                <a:latin typeface="Verdana"/>
                <a:cs typeface="Verdana"/>
              </a:rPr>
              <a:t>and</a:t>
            </a:r>
            <a:r>
              <a:rPr sz="2450" spc="32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85">
                <a:solidFill>
                  <a:srgbClr val="121212"/>
                </a:solidFill>
                <a:latin typeface="Verdana"/>
                <a:cs typeface="Verdana"/>
              </a:rPr>
              <a:t>storing</a:t>
            </a:r>
            <a:r>
              <a:rPr sz="2450" spc="30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75">
                <a:solidFill>
                  <a:srgbClr val="121212"/>
                </a:solidFill>
                <a:latin typeface="Verdana"/>
                <a:cs typeface="Verdana"/>
              </a:rPr>
              <a:t>farm</a:t>
            </a:r>
            <a:r>
              <a:rPr sz="2450" spc="25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150">
                <a:solidFill>
                  <a:srgbClr val="121212"/>
                </a:solidFill>
                <a:latin typeface="Verdana"/>
                <a:cs typeface="Verdana"/>
              </a:rPr>
              <a:t>equipment</a:t>
            </a:r>
            <a:r>
              <a:rPr sz="2450" spc="40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90">
                <a:solidFill>
                  <a:srgbClr val="121212"/>
                </a:solidFill>
                <a:latin typeface="Verdana"/>
                <a:cs typeface="Verdana"/>
              </a:rPr>
              <a:t>can</a:t>
            </a:r>
            <a:r>
              <a:rPr sz="2450" spc="27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65">
                <a:solidFill>
                  <a:srgbClr val="121212"/>
                </a:solidFill>
                <a:latin typeface="Verdana"/>
                <a:cs typeface="Verdana"/>
              </a:rPr>
              <a:t>be</a:t>
            </a:r>
            <a:r>
              <a:rPr lang="en-US" sz="2450" spc="65">
                <a:solidFill>
                  <a:srgbClr val="121212"/>
                </a:solidFill>
                <a:latin typeface="Verdana"/>
                <a:cs typeface="Verdana"/>
              </a:rPr>
              <a:t> </a:t>
            </a:r>
            <a:r>
              <a:rPr sz="2450" spc="7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100">
                <a:solidFill>
                  <a:srgbClr val="121212"/>
                </a:solidFill>
                <a:latin typeface="Verdana"/>
                <a:cs typeface="Verdana"/>
              </a:rPr>
              <a:t>challenging,</a:t>
            </a:r>
            <a:r>
              <a:rPr sz="2450" spc="15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75">
                <a:solidFill>
                  <a:srgbClr val="121212"/>
                </a:solidFill>
                <a:latin typeface="Verdana"/>
                <a:cs typeface="Verdana"/>
              </a:rPr>
              <a:t>especially</a:t>
            </a:r>
            <a:r>
              <a:rPr sz="2450" spc="12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35">
                <a:solidFill>
                  <a:srgbClr val="121212"/>
                </a:solidFill>
                <a:latin typeface="Verdana"/>
                <a:cs typeface="Verdana"/>
              </a:rPr>
              <a:t>for</a:t>
            </a:r>
            <a:r>
              <a:rPr sz="2450" spc="1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65">
                <a:solidFill>
                  <a:srgbClr val="121212"/>
                </a:solidFill>
                <a:latin typeface="Verdana"/>
                <a:cs typeface="Verdana"/>
              </a:rPr>
              <a:t>small</a:t>
            </a:r>
            <a:r>
              <a:rPr sz="2450" spc="12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15">
                <a:solidFill>
                  <a:srgbClr val="121212"/>
                </a:solidFill>
                <a:latin typeface="Verdana"/>
                <a:cs typeface="Verdana"/>
              </a:rPr>
              <a:t>farms.</a:t>
            </a:r>
            <a:r>
              <a:rPr sz="2450" spc="6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114">
                <a:solidFill>
                  <a:srgbClr val="121212"/>
                </a:solidFill>
                <a:latin typeface="Verdana"/>
                <a:cs typeface="Verdana"/>
              </a:rPr>
              <a:t>Renting</a:t>
            </a:r>
            <a:r>
              <a:rPr sz="2450" spc="18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100">
                <a:solidFill>
                  <a:srgbClr val="121212"/>
                </a:solidFill>
                <a:latin typeface="Verdana"/>
                <a:cs typeface="Verdana"/>
              </a:rPr>
              <a:t>eliminates</a:t>
            </a:r>
            <a:r>
              <a:rPr sz="2450" spc="16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80">
                <a:solidFill>
                  <a:srgbClr val="121212"/>
                </a:solidFill>
                <a:latin typeface="Verdana"/>
                <a:cs typeface="Verdana"/>
              </a:rPr>
              <a:t>the</a:t>
            </a:r>
            <a:r>
              <a:rPr sz="2450" spc="110">
                <a:solidFill>
                  <a:srgbClr val="121212"/>
                </a:solidFill>
                <a:latin typeface="Verdana"/>
                <a:cs typeface="Verdana"/>
              </a:rPr>
              <a:t> need</a:t>
            </a:r>
            <a:r>
              <a:rPr sz="2450" spc="12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35">
                <a:solidFill>
                  <a:srgbClr val="121212"/>
                </a:solidFill>
                <a:latin typeface="Verdana"/>
                <a:cs typeface="Verdana"/>
              </a:rPr>
              <a:t>for</a:t>
            </a:r>
            <a:r>
              <a:rPr lang="en-US" sz="2450" spc="35">
                <a:solidFill>
                  <a:srgbClr val="121212"/>
                </a:solidFill>
                <a:latin typeface="Verdana"/>
                <a:cs typeface="Verdana"/>
              </a:rPr>
              <a:t> </a:t>
            </a:r>
            <a:r>
              <a:rPr sz="2450" spc="-844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130">
                <a:solidFill>
                  <a:srgbClr val="121212"/>
                </a:solidFill>
                <a:latin typeface="Verdana"/>
                <a:cs typeface="Verdana"/>
              </a:rPr>
              <a:t>dedicated</a:t>
            </a:r>
            <a:r>
              <a:rPr sz="2450" spc="14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80">
                <a:solidFill>
                  <a:srgbClr val="121212"/>
                </a:solidFill>
                <a:latin typeface="Verdana"/>
                <a:cs typeface="Verdana"/>
              </a:rPr>
              <a:t>storage </a:t>
            </a:r>
            <a:r>
              <a:rPr sz="2450" spc="35">
                <a:solidFill>
                  <a:srgbClr val="121212"/>
                </a:solidFill>
                <a:latin typeface="Verdana"/>
                <a:cs typeface="Verdana"/>
              </a:rPr>
              <a:t>space, </a:t>
            </a:r>
            <a:r>
              <a:rPr sz="2450" spc="85">
                <a:solidFill>
                  <a:srgbClr val="121212"/>
                </a:solidFill>
                <a:latin typeface="Verdana"/>
                <a:cs typeface="Verdana"/>
              </a:rPr>
              <a:t>freeing</a:t>
            </a:r>
            <a:r>
              <a:rPr sz="2450" spc="15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85">
                <a:solidFill>
                  <a:srgbClr val="121212"/>
                </a:solidFill>
                <a:latin typeface="Verdana"/>
                <a:cs typeface="Verdana"/>
              </a:rPr>
              <a:t>up</a:t>
            </a:r>
            <a:r>
              <a:rPr sz="2450" spc="14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70">
                <a:solidFill>
                  <a:srgbClr val="121212"/>
                </a:solidFill>
                <a:latin typeface="Verdana"/>
                <a:cs typeface="Verdana"/>
              </a:rPr>
              <a:t>valuable</a:t>
            </a:r>
            <a:r>
              <a:rPr sz="2450" spc="14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90">
                <a:solidFill>
                  <a:srgbClr val="121212"/>
                </a:solidFill>
                <a:latin typeface="Verdana"/>
                <a:cs typeface="Verdana"/>
              </a:rPr>
              <a:t>land</a:t>
            </a:r>
            <a:r>
              <a:rPr sz="2450" spc="13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90">
                <a:solidFill>
                  <a:srgbClr val="121212"/>
                </a:solidFill>
                <a:latin typeface="Verdana"/>
                <a:cs typeface="Verdana"/>
              </a:rPr>
              <a:t>and</a:t>
            </a:r>
            <a:r>
              <a:rPr sz="2450" spc="12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45">
                <a:solidFill>
                  <a:srgbClr val="121212"/>
                </a:solidFill>
                <a:latin typeface="Verdana"/>
                <a:cs typeface="Verdana"/>
              </a:rPr>
              <a:t>resources.</a:t>
            </a:r>
            <a:endParaRPr sz="2450">
              <a:latin typeface="Verdana"/>
              <a:cs typeface="Verdana"/>
            </a:endParaRPr>
          </a:p>
          <a:p>
            <a:pPr marL="78105" marR="5080" indent="-66040" algn="just">
              <a:lnSpc>
                <a:spcPct val="98500"/>
              </a:lnSpc>
              <a:spcBef>
                <a:spcPts val="2475"/>
              </a:spcBef>
            </a:pPr>
            <a:r>
              <a:rPr lang="en-US" sz="3950" b="1" spc="-44" baseline="-5241">
                <a:solidFill>
                  <a:srgbClr val="121212"/>
                </a:solidFill>
                <a:latin typeface="Tahoma"/>
                <a:cs typeface="Tahoma"/>
              </a:rPr>
              <a:t> </a:t>
            </a:r>
            <a:r>
              <a:rPr sz="3950" b="1" spc="-44" baseline="-5241">
                <a:solidFill>
                  <a:srgbClr val="121212"/>
                </a:solidFill>
                <a:latin typeface="Tahoma"/>
                <a:cs typeface="Tahoma"/>
              </a:rPr>
              <a:t>Seasonal </a:t>
            </a:r>
            <a:r>
              <a:rPr sz="3950" b="1" spc="-22" baseline="-5241">
                <a:solidFill>
                  <a:srgbClr val="121212"/>
                </a:solidFill>
                <a:latin typeface="Tahoma"/>
                <a:cs typeface="Tahoma"/>
              </a:rPr>
              <a:t>needs </a:t>
            </a:r>
            <a:r>
              <a:rPr sz="3950" b="1" baseline="-5241">
                <a:solidFill>
                  <a:srgbClr val="121212"/>
                </a:solidFill>
                <a:latin typeface="Tahoma"/>
                <a:cs typeface="Tahoma"/>
              </a:rPr>
              <a:t>- </a:t>
            </a:r>
            <a:r>
              <a:rPr sz="2450" spc="95">
                <a:solidFill>
                  <a:srgbClr val="121212"/>
                </a:solidFill>
                <a:latin typeface="Verdana"/>
                <a:cs typeface="Verdana"/>
              </a:rPr>
              <a:t>Many </a:t>
            </a:r>
            <a:r>
              <a:rPr sz="2450" spc="114">
                <a:solidFill>
                  <a:srgbClr val="121212"/>
                </a:solidFill>
                <a:latin typeface="Verdana"/>
                <a:cs typeface="Verdana"/>
              </a:rPr>
              <a:t>farming </a:t>
            </a:r>
            <a:r>
              <a:rPr sz="2450" spc="65">
                <a:solidFill>
                  <a:srgbClr val="121212"/>
                </a:solidFill>
                <a:latin typeface="Verdana"/>
                <a:cs typeface="Verdana"/>
              </a:rPr>
              <a:t>activities </a:t>
            </a:r>
            <a:r>
              <a:rPr sz="2450" spc="30">
                <a:solidFill>
                  <a:srgbClr val="121212"/>
                </a:solidFill>
                <a:latin typeface="Verdana"/>
                <a:cs typeface="Verdana"/>
              </a:rPr>
              <a:t>are </a:t>
            </a:r>
            <a:r>
              <a:rPr sz="2450" spc="35">
                <a:solidFill>
                  <a:srgbClr val="121212"/>
                </a:solidFill>
                <a:latin typeface="Verdana"/>
                <a:cs typeface="Verdana"/>
              </a:rPr>
              <a:t>seasonal, </a:t>
            </a:r>
            <a:r>
              <a:rPr sz="2450" spc="95">
                <a:solidFill>
                  <a:srgbClr val="121212"/>
                </a:solidFill>
                <a:latin typeface="Verdana"/>
                <a:cs typeface="Verdana"/>
              </a:rPr>
              <a:t>and </a:t>
            </a:r>
            <a:r>
              <a:rPr sz="2450" spc="114">
                <a:solidFill>
                  <a:srgbClr val="121212"/>
                </a:solidFill>
                <a:latin typeface="Verdana"/>
                <a:cs typeface="Verdana"/>
              </a:rPr>
              <a:t>renting </a:t>
            </a:r>
            <a:r>
              <a:rPr sz="2450" spc="150">
                <a:solidFill>
                  <a:srgbClr val="121212"/>
                </a:solidFill>
                <a:latin typeface="Verdana"/>
                <a:cs typeface="Verdana"/>
              </a:rPr>
              <a:t>equipment</a:t>
            </a:r>
            <a:r>
              <a:rPr lang="en-US" sz="2450" spc="150">
                <a:solidFill>
                  <a:srgbClr val="121212"/>
                </a:solidFill>
                <a:latin typeface="Verdana"/>
                <a:cs typeface="Verdana"/>
              </a:rPr>
              <a:t> </a:t>
            </a:r>
            <a:r>
              <a:rPr sz="2450" spc="15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90">
                <a:solidFill>
                  <a:srgbClr val="121212"/>
                </a:solidFill>
                <a:latin typeface="Verdana"/>
                <a:cs typeface="Verdana"/>
              </a:rPr>
              <a:t>enables </a:t>
            </a:r>
            <a:r>
              <a:rPr sz="2450" spc="65">
                <a:solidFill>
                  <a:srgbClr val="121212"/>
                </a:solidFill>
                <a:latin typeface="Verdana"/>
                <a:cs typeface="Verdana"/>
              </a:rPr>
              <a:t>farmers </a:t>
            </a:r>
            <a:r>
              <a:rPr sz="2450" spc="45">
                <a:solidFill>
                  <a:srgbClr val="121212"/>
                </a:solidFill>
                <a:latin typeface="Verdana"/>
                <a:cs typeface="Verdana"/>
              </a:rPr>
              <a:t>to </a:t>
            </a:r>
            <a:r>
              <a:rPr sz="2450" spc="100">
                <a:solidFill>
                  <a:srgbClr val="121212"/>
                </a:solidFill>
                <a:latin typeface="Verdana"/>
                <a:cs typeface="Verdana"/>
              </a:rPr>
              <a:t>acquire </a:t>
            </a:r>
            <a:r>
              <a:rPr sz="2450" spc="80">
                <a:solidFill>
                  <a:srgbClr val="121212"/>
                </a:solidFill>
                <a:latin typeface="Verdana"/>
                <a:cs typeface="Verdana"/>
              </a:rPr>
              <a:t>the </a:t>
            </a:r>
            <a:r>
              <a:rPr sz="2450" spc="100">
                <a:solidFill>
                  <a:srgbClr val="121212"/>
                </a:solidFill>
                <a:latin typeface="Verdana"/>
                <a:cs typeface="Verdana"/>
              </a:rPr>
              <a:t>specific </a:t>
            </a:r>
            <a:r>
              <a:rPr sz="2450" spc="65">
                <a:solidFill>
                  <a:srgbClr val="121212"/>
                </a:solidFill>
                <a:latin typeface="Verdana"/>
                <a:cs typeface="Verdana"/>
              </a:rPr>
              <a:t>tools </a:t>
            </a:r>
            <a:r>
              <a:rPr sz="2450" spc="60">
                <a:solidFill>
                  <a:srgbClr val="121212"/>
                </a:solidFill>
                <a:latin typeface="Verdana"/>
                <a:cs typeface="Verdana"/>
              </a:rPr>
              <a:t>they </a:t>
            </a:r>
            <a:r>
              <a:rPr sz="2450" spc="110">
                <a:solidFill>
                  <a:srgbClr val="121212"/>
                </a:solidFill>
                <a:latin typeface="Verdana"/>
                <a:cs typeface="Verdana"/>
              </a:rPr>
              <a:t>need </a:t>
            </a:r>
            <a:r>
              <a:rPr sz="2450" spc="35">
                <a:solidFill>
                  <a:srgbClr val="121212"/>
                </a:solidFill>
                <a:latin typeface="Verdana"/>
                <a:cs typeface="Verdana"/>
              </a:rPr>
              <a:t>for </a:t>
            </a:r>
            <a:r>
              <a:rPr sz="2450" spc="-5">
                <a:solidFill>
                  <a:srgbClr val="121212"/>
                </a:solidFill>
                <a:latin typeface="Verdana"/>
                <a:cs typeface="Verdana"/>
              </a:rPr>
              <a:t>a </a:t>
            </a:r>
            <a:r>
              <a:rPr sz="2450" spc="95">
                <a:solidFill>
                  <a:srgbClr val="121212"/>
                </a:solidFill>
                <a:latin typeface="Verdana"/>
                <a:cs typeface="Verdana"/>
              </a:rPr>
              <a:t>particular </a:t>
            </a:r>
            <a:r>
              <a:rPr sz="2450" spc="70">
                <a:solidFill>
                  <a:srgbClr val="121212"/>
                </a:solidFill>
                <a:latin typeface="Verdana"/>
                <a:cs typeface="Verdana"/>
              </a:rPr>
              <a:t>season</a:t>
            </a:r>
            <a:r>
              <a:rPr lang="en-US" sz="2450" spc="70">
                <a:solidFill>
                  <a:srgbClr val="121212"/>
                </a:solidFill>
                <a:latin typeface="Verdana"/>
                <a:cs typeface="Verdana"/>
              </a:rPr>
              <a:t> </a:t>
            </a:r>
            <a:r>
              <a:rPr sz="2450" spc="7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20">
                <a:solidFill>
                  <a:srgbClr val="121212"/>
                </a:solidFill>
                <a:latin typeface="Verdana"/>
                <a:cs typeface="Verdana"/>
              </a:rPr>
              <a:t>or</a:t>
            </a:r>
            <a:r>
              <a:rPr sz="2450" spc="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40">
                <a:solidFill>
                  <a:srgbClr val="121212"/>
                </a:solidFill>
                <a:latin typeface="Verdana"/>
                <a:cs typeface="Verdana"/>
              </a:rPr>
              <a:t>task</a:t>
            </a:r>
            <a:r>
              <a:rPr sz="2450" spc="6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125">
                <a:solidFill>
                  <a:srgbClr val="121212"/>
                </a:solidFill>
                <a:latin typeface="Verdana"/>
                <a:cs typeface="Verdana"/>
              </a:rPr>
              <a:t>without</a:t>
            </a:r>
            <a:r>
              <a:rPr sz="2450" spc="13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80">
                <a:solidFill>
                  <a:srgbClr val="121212"/>
                </a:solidFill>
                <a:latin typeface="Verdana"/>
                <a:cs typeface="Verdana"/>
              </a:rPr>
              <a:t>the</a:t>
            </a:r>
            <a:r>
              <a:rPr sz="2450" spc="105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110">
                <a:solidFill>
                  <a:srgbClr val="121212"/>
                </a:solidFill>
                <a:latin typeface="Verdana"/>
                <a:cs typeface="Verdana"/>
              </a:rPr>
              <a:t>need </a:t>
            </a:r>
            <a:r>
              <a:rPr sz="2450" spc="40">
                <a:solidFill>
                  <a:srgbClr val="121212"/>
                </a:solidFill>
                <a:latin typeface="Verdana"/>
                <a:cs typeface="Verdana"/>
              </a:rPr>
              <a:t>for</a:t>
            </a:r>
            <a:r>
              <a:rPr sz="2450">
                <a:solidFill>
                  <a:srgbClr val="121212"/>
                </a:solidFill>
                <a:latin typeface="Verdana"/>
                <a:cs typeface="Verdana"/>
              </a:rPr>
              <a:t> </a:t>
            </a:r>
            <a:r>
              <a:rPr sz="2450" spc="110">
                <a:solidFill>
                  <a:srgbClr val="121212"/>
                </a:solidFill>
                <a:latin typeface="Verdana"/>
                <a:cs typeface="Verdana"/>
              </a:rPr>
              <a:t>long-term </a:t>
            </a:r>
            <a:r>
              <a:rPr sz="2450" spc="80">
                <a:solidFill>
                  <a:srgbClr val="121212"/>
                </a:solidFill>
                <a:latin typeface="Verdana"/>
                <a:cs typeface="Verdana"/>
              </a:rPr>
              <a:t>ownership.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14291" y="0"/>
            <a:ext cx="1438655" cy="1360931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0" y="0"/>
            <a:ext cx="1514475" cy="1629410"/>
          </a:xfrm>
          <a:custGeom>
            <a:avLst/>
            <a:gdLst/>
            <a:ahLst/>
            <a:cxnLst/>
            <a:rect l="l" t="t" r="r" b="b"/>
            <a:pathLst>
              <a:path w="1514475" h="1629410">
                <a:moveTo>
                  <a:pt x="1509903" y="0"/>
                </a:moveTo>
                <a:lnTo>
                  <a:pt x="0" y="0"/>
                </a:lnTo>
                <a:lnTo>
                  <a:pt x="0" y="1628902"/>
                </a:lnTo>
                <a:lnTo>
                  <a:pt x="47969" y="1628140"/>
                </a:lnTo>
                <a:lnTo>
                  <a:pt x="95652" y="1625853"/>
                </a:lnTo>
                <a:lnTo>
                  <a:pt x="142951" y="1622171"/>
                </a:lnTo>
                <a:lnTo>
                  <a:pt x="189865" y="1617091"/>
                </a:lnTo>
                <a:lnTo>
                  <a:pt x="236308" y="1610486"/>
                </a:lnTo>
                <a:lnTo>
                  <a:pt x="282270" y="1602485"/>
                </a:lnTo>
                <a:lnTo>
                  <a:pt x="327761" y="1593215"/>
                </a:lnTo>
                <a:lnTo>
                  <a:pt x="372770" y="1582547"/>
                </a:lnTo>
                <a:lnTo>
                  <a:pt x="417195" y="1570608"/>
                </a:lnTo>
                <a:lnTo>
                  <a:pt x="461149" y="1557401"/>
                </a:lnTo>
                <a:lnTo>
                  <a:pt x="504532" y="1542796"/>
                </a:lnTo>
                <a:lnTo>
                  <a:pt x="547255" y="1526921"/>
                </a:lnTo>
                <a:lnTo>
                  <a:pt x="589394" y="1509776"/>
                </a:lnTo>
                <a:lnTo>
                  <a:pt x="630859" y="1491615"/>
                </a:lnTo>
                <a:lnTo>
                  <a:pt x="671664" y="1472183"/>
                </a:lnTo>
                <a:lnTo>
                  <a:pt x="711796" y="1451482"/>
                </a:lnTo>
                <a:lnTo>
                  <a:pt x="751268" y="1429766"/>
                </a:lnTo>
                <a:lnTo>
                  <a:pt x="789965" y="1406778"/>
                </a:lnTo>
                <a:lnTo>
                  <a:pt x="827900" y="1382776"/>
                </a:lnTo>
                <a:lnTo>
                  <a:pt x="865073" y="1357629"/>
                </a:lnTo>
                <a:lnTo>
                  <a:pt x="901484" y="1331468"/>
                </a:lnTo>
                <a:lnTo>
                  <a:pt x="937031" y="1304290"/>
                </a:lnTo>
                <a:lnTo>
                  <a:pt x="971804" y="1276096"/>
                </a:lnTo>
                <a:lnTo>
                  <a:pt x="1005636" y="1246885"/>
                </a:lnTo>
                <a:lnTo>
                  <a:pt x="1038606" y="1216659"/>
                </a:lnTo>
                <a:lnTo>
                  <a:pt x="1070711" y="1185545"/>
                </a:lnTo>
                <a:lnTo>
                  <a:pt x="1101864" y="1153541"/>
                </a:lnTo>
                <a:lnTo>
                  <a:pt x="1132052" y="1120521"/>
                </a:lnTo>
                <a:lnTo>
                  <a:pt x="1161300" y="1086739"/>
                </a:lnTo>
                <a:lnTo>
                  <a:pt x="1189583" y="1052068"/>
                </a:lnTo>
                <a:lnTo>
                  <a:pt x="1216812" y="1016507"/>
                </a:lnTo>
                <a:lnTo>
                  <a:pt x="1242999" y="980185"/>
                </a:lnTo>
                <a:lnTo>
                  <a:pt x="1268133" y="942975"/>
                </a:lnTo>
                <a:lnTo>
                  <a:pt x="1292225" y="905128"/>
                </a:lnTo>
                <a:lnTo>
                  <a:pt x="1315085" y="866394"/>
                </a:lnTo>
                <a:lnTo>
                  <a:pt x="1336929" y="827024"/>
                </a:lnTo>
                <a:lnTo>
                  <a:pt x="1357630" y="786892"/>
                </a:lnTo>
                <a:lnTo>
                  <a:pt x="1377061" y="746125"/>
                </a:lnTo>
                <a:lnTo>
                  <a:pt x="1395349" y="704723"/>
                </a:lnTo>
                <a:lnTo>
                  <a:pt x="1412367" y="662685"/>
                </a:lnTo>
                <a:lnTo>
                  <a:pt x="1428242" y="620014"/>
                </a:lnTo>
                <a:lnTo>
                  <a:pt x="1442847" y="576706"/>
                </a:lnTo>
                <a:lnTo>
                  <a:pt x="1456182" y="532765"/>
                </a:lnTo>
                <a:lnTo>
                  <a:pt x="1468120" y="488315"/>
                </a:lnTo>
                <a:lnTo>
                  <a:pt x="1478788" y="443356"/>
                </a:lnTo>
                <a:lnTo>
                  <a:pt x="1488059" y="398018"/>
                </a:lnTo>
                <a:lnTo>
                  <a:pt x="1496060" y="352044"/>
                </a:lnTo>
                <a:lnTo>
                  <a:pt x="1502664" y="305689"/>
                </a:lnTo>
                <a:lnTo>
                  <a:pt x="1507744" y="258825"/>
                </a:lnTo>
                <a:lnTo>
                  <a:pt x="1511554" y="211581"/>
                </a:lnTo>
                <a:lnTo>
                  <a:pt x="1513713" y="163956"/>
                </a:lnTo>
                <a:lnTo>
                  <a:pt x="1514475" y="115824"/>
                </a:lnTo>
                <a:lnTo>
                  <a:pt x="1513713" y="67818"/>
                </a:lnTo>
                <a:lnTo>
                  <a:pt x="1511554" y="20193"/>
                </a:lnTo>
                <a:lnTo>
                  <a:pt x="1509903" y="0"/>
                </a:lnTo>
                <a:close/>
              </a:path>
            </a:pathLst>
          </a:custGeom>
          <a:solidFill>
            <a:srgbClr val="1F935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F935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" y="57911"/>
            <a:ext cx="1437132" cy="136093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1075" y="683132"/>
            <a:ext cx="89750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200">
                <a:solidFill>
                  <a:srgbClr val="FFFFFF"/>
                </a:solidFill>
              </a:rPr>
              <a:t>Dashboard</a:t>
            </a:r>
            <a:r>
              <a:rPr sz="5400" spc="114">
                <a:solidFill>
                  <a:srgbClr val="FFFFFF"/>
                </a:solidFill>
              </a:rPr>
              <a:t> </a:t>
            </a:r>
            <a:r>
              <a:rPr sz="5400" spc="210">
                <a:solidFill>
                  <a:srgbClr val="FFFFFF"/>
                </a:solidFill>
              </a:rPr>
              <a:t>Functionality</a:t>
            </a:r>
            <a:endParaRPr sz="5400"/>
          </a:p>
        </p:txBody>
      </p:sp>
      <p:sp>
        <p:nvSpPr>
          <p:cNvPr id="6" name="object 6"/>
          <p:cNvSpPr txBox="1"/>
          <p:nvPr/>
        </p:nvSpPr>
        <p:spPr>
          <a:xfrm>
            <a:off x="2178557" y="7825333"/>
            <a:ext cx="13902690" cy="1627497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61315" marR="5080" indent="-349250">
              <a:lnSpc>
                <a:spcPct val="113199"/>
              </a:lnSpc>
              <a:spcBef>
                <a:spcPts val="95"/>
              </a:spcBef>
            </a:pPr>
            <a:r>
              <a:rPr sz="3200" spc="3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lang="en-US" sz="3200" spc="-105">
                <a:solidFill>
                  <a:srgbClr val="FFFFFF"/>
                </a:solidFill>
                <a:latin typeface="Verdana"/>
                <a:cs typeface="Verdana"/>
              </a:rPr>
              <a:t> admin </a:t>
            </a:r>
            <a:r>
              <a:rPr lang="en-US" sz="3200" spc="75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lang="en-US" sz="32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65">
                <a:solidFill>
                  <a:srgbClr val="FFFFFF"/>
                </a:solidFill>
                <a:latin typeface="Verdana"/>
                <a:cs typeface="Verdana"/>
              </a:rPr>
              <a:t>write</a:t>
            </a:r>
            <a:r>
              <a:rPr sz="32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40">
                <a:solidFill>
                  <a:srgbClr val="FFFFFF"/>
                </a:solidFill>
                <a:latin typeface="Verdana"/>
                <a:cs typeface="Verdana"/>
              </a:rPr>
              <a:t>full</a:t>
            </a:r>
            <a:r>
              <a:rPr sz="32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90">
                <a:solidFill>
                  <a:srgbClr val="FFFFFF"/>
                </a:solidFill>
                <a:latin typeface="Verdana"/>
                <a:cs typeface="Verdana"/>
              </a:rPr>
              <a:t>description</a:t>
            </a:r>
            <a:r>
              <a:rPr sz="32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90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r>
              <a:rPr sz="3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145">
                <a:solidFill>
                  <a:srgbClr val="FFFFFF"/>
                </a:solidFill>
                <a:latin typeface="Verdana"/>
                <a:cs typeface="Verdana"/>
              </a:rPr>
              <a:t>equipment</a:t>
            </a:r>
            <a:r>
              <a:rPr sz="32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65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32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100">
                <a:solidFill>
                  <a:srgbClr val="FFFFFF"/>
                </a:solidFill>
                <a:latin typeface="Verdana"/>
                <a:cs typeface="Verdana"/>
              </a:rPr>
              <a:t>includes</a:t>
            </a:r>
            <a:r>
              <a:rPr lang="en-US" sz="3200" spc="100">
                <a:solidFill>
                  <a:srgbClr val="FFFFFF"/>
                </a:solidFill>
                <a:latin typeface="Verdana"/>
                <a:cs typeface="Verdana"/>
              </a:rPr>
              <a:t> </a:t>
            </a:r>
            <a:r>
              <a:rPr sz="3200" spc="-1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145">
                <a:solidFill>
                  <a:srgbClr val="FFFFFF"/>
                </a:solidFill>
                <a:latin typeface="Verdana"/>
                <a:cs typeface="Verdana"/>
              </a:rPr>
              <a:t>equipment</a:t>
            </a:r>
            <a:r>
              <a:rPr sz="32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110">
                <a:solidFill>
                  <a:srgbClr val="FFFFFF"/>
                </a:solidFill>
                <a:latin typeface="Verdana"/>
                <a:cs typeface="Verdana"/>
              </a:rPr>
              <a:t>name</a:t>
            </a:r>
            <a:r>
              <a:rPr sz="320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200" spc="-6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110">
                <a:solidFill>
                  <a:srgbClr val="FFFFFF"/>
                </a:solidFill>
                <a:latin typeface="Verdana"/>
                <a:cs typeface="Verdana"/>
              </a:rPr>
              <a:t>photo</a:t>
            </a:r>
            <a:r>
              <a:rPr sz="3200">
                <a:solidFill>
                  <a:srgbClr val="FFFFFF"/>
                </a:solidFill>
                <a:latin typeface="Verdana"/>
                <a:cs typeface="Verdana"/>
              </a:rPr>
              <a:t> ,</a:t>
            </a:r>
            <a:r>
              <a:rPr sz="3200" spc="-6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90">
                <a:solidFill>
                  <a:srgbClr val="FFFFFF"/>
                </a:solidFill>
                <a:latin typeface="Verdana"/>
                <a:cs typeface="Verdana"/>
              </a:rPr>
              <a:t>description</a:t>
            </a:r>
            <a:r>
              <a:rPr sz="32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20">
                <a:solidFill>
                  <a:srgbClr val="FFFFFF"/>
                </a:solidFill>
                <a:latin typeface="Verdana"/>
                <a:cs typeface="Verdana"/>
              </a:rPr>
              <a:t>,rent</a:t>
            </a:r>
            <a:r>
              <a:rPr sz="32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70">
                <a:solidFill>
                  <a:srgbClr val="FFFFFF"/>
                </a:solidFill>
                <a:latin typeface="Verdana"/>
                <a:cs typeface="Verdana"/>
              </a:rPr>
              <a:t>price</a:t>
            </a:r>
            <a:r>
              <a:rPr sz="32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8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2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200" spc="-10">
                <a:solidFill>
                  <a:srgbClr val="FFFFFF"/>
                </a:solidFill>
                <a:latin typeface="Verdana"/>
                <a:cs typeface="Verdana"/>
              </a:rPr>
              <a:t>contact number</a:t>
            </a:r>
            <a:r>
              <a:rPr sz="3200" spc="-1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9984" y="3212493"/>
            <a:ext cx="5062855" cy="2820644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lang="en-US" sz="3650" spc="-465">
                <a:solidFill>
                  <a:srgbClr val="FFFFFF"/>
                </a:solidFill>
                <a:latin typeface="Verdana"/>
              </a:rPr>
              <a:t>I</a:t>
            </a:r>
            <a:r>
              <a:rPr lang="en-US" sz="3650" spc="-5">
                <a:solidFill>
                  <a:srgbClr val="FFFFFF"/>
                </a:solidFill>
                <a:latin typeface="Verdana"/>
              </a:rPr>
              <a:t>t</a:t>
            </a:r>
            <a:r>
              <a:rPr lang="en-US" sz="3650" spc="-310">
                <a:solidFill>
                  <a:srgbClr val="FFFFFF"/>
                </a:solidFill>
                <a:latin typeface="Verdana"/>
              </a:rPr>
              <a:t> </a:t>
            </a:r>
            <a:r>
              <a:rPr lang="en-US" sz="3650" spc="130">
                <a:solidFill>
                  <a:srgbClr val="FFFFFF"/>
                </a:solidFill>
                <a:latin typeface="Verdana"/>
              </a:rPr>
              <a:t>c</a:t>
            </a:r>
            <a:r>
              <a:rPr lang="en-US" sz="3650" spc="60">
                <a:solidFill>
                  <a:srgbClr val="FFFFFF"/>
                </a:solidFill>
                <a:latin typeface="Verdana"/>
              </a:rPr>
              <a:t>o</a:t>
            </a:r>
            <a:r>
              <a:rPr lang="en-US" sz="3650" spc="135">
                <a:solidFill>
                  <a:srgbClr val="FFFFFF"/>
                </a:solidFill>
                <a:latin typeface="Verdana"/>
              </a:rPr>
              <a:t>n</a:t>
            </a:r>
            <a:r>
              <a:rPr lang="en-US" sz="3650" spc="-145">
                <a:solidFill>
                  <a:srgbClr val="FFFFFF"/>
                </a:solidFill>
                <a:latin typeface="Verdana"/>
              </a:rPr>
              <a:t>s</a:t>
            </a:r>
            <a:r>
              <a:rPr lang="en-US" sz="3650" spc="-60">
                <a:solidFill>
                  <a:srgbClr val="FFFFFF"/>
                </a:solidFill>
                <a:latin typeface="Verdana"/>
              </a:rPr>
              <a:t>i</a:t>
            </a:r>
            <a:r>
              <a:rPr lang="en-US" sz="3650" spc="-145">
                <a:solidFill>
                  <a:srgbClr val="FFFFFF"/>
                </a:solidFill>
                <a:latin typeface="Verdana"/>
              </a:rPr>
              <a:t>s</a:t>
            </a:r>
            <a:r>
              <a:rPr lang="en-US" sz="3650" spc="20">
                <a:solidFill>
                  <a:srgbClr val="FFFFFF"/>
                </a:solidFill>
                <a:latin typeface="Verdana"/>
              </a:rPr>
              <a:t>t</a:t>
            </a:r>
            <a:r>
              <a:rPr lang="en-US" sz="3650" spc="-5">
                <a:solidFill>
                  <a:srgbClr val="FFFFFF"/>
                </a:solidFill>
                <a:latin typeface="Verdana"/>
              </a:rPr>
              <a:t>s</a:t>
            </a:r>
            <a:r>
              <a:rPr lang="en-US" sz="3650" spc="484">
                <a:solidFill>
                  <a:srgbClr val="FFFFFF"/>
                </a:solidFill>
                <a:latin typeface="Verdana"/>
              </a:rPr>
              <a:t> </a:t>
            </a:r>
            <a:r>
              <a:rPr lang="en-US" sz="3650" spc="60">
                <a:solidFill>
                  <a:srgbClr val="FFFFFF"/>
                </a:solidFill>
                <a:latin typeface="Verdana"/>
              </a:rPr>
              <a:t>o</a:t>
            </a:r>
            <a:r>
              <a:rPr lang="en-US" sz="3650" spc="-5">
                <a:solidFill>
                  <a:srgbClr val="FFFFFF"/>
                </a:solidFill>
                <a:latin typeface="Verdana"/>
              </a:rPr>
              <a:t>f</a:t>
            </a:r>
            <a:r>
              <a:rPr lang="en-US" sz="3650" spc="530">
                <a:solidFill>
                  <a:srgbClr val="FFFFFF"/>
                </a:solidFill>
                <a:latin typeface="Verdana"/>
              </a:rPr>
              <a:t> </a:t>
            </a:r>
            <a:r>
              <a:rPr lang="en-US" sz="3650" spc="-60">
                <a:solidFill>
                  <a:srgbClr val="FFFFFF"/>
                </a:solidFill>
                <a:latin typeface="Verdana"/>
              </a:rPr>
              <a:t>ADDING</a:t>
            </a:r>
            <a:endParaRPr lang="en-US" sz="3650" spc="-60">
              <a:latin typeface="Verdana"/>
              <a:ea typeface="Verdana"/>
            </a:endParaRPr>
          </a:p>
          <a:p>
            <a:pPr marL="12700" marR="344170"/>
            <a:r>
              <a:rPr sz="3650" spc="39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650" spc="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650" spc="1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650" spc="18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650" spc="2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650" spc="5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650" spc="-69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650" spc="-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650" spc="-8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50" spc="3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650" spc="-46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650" spc="11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650" spc="-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3650" spc="-8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50" spc="-46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650" spc="21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650" spc="-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lang="en-US" sz="3650" spc="-5">
                <a:solidFill>
                  <a:srgbClr val="FFFFFF"/>
                </a:solidFill>
                <a:latin typeface="Verdana"/>
                <a:cs typeface="Verdana"/>
              </a:rPr>
              <a:t> </a:t>
            </a:r>
            <a:r>
              <a:rPr sz="365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50" spc="39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650" spc="7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650" spc="17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650" spc="18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650" spc="2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650" spc="5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650" spc="-204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650" spc="-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650" spc="-5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50" spc="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650" spc="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650" spc="13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650" spc="-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650">
              <a:latin typeface="Verdana"/>
              <a:cs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50411A-D15F-BDB7-955E-34F74EFEA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779" y="1541738"/>
            <a:ext cx="10442221" cy="57218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717" y="310262"/>
            <a:ext cx="1225294" cy="115824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27276" y="2535935"/>
            <a:ext cx="7324725" cy="5219700"/>
            <a:chOff x="1827276" y="2535935"/>
            <a:chExt cx="7324725" cy="5219700"/>
          </a:xfrm>
        </p:grpSpPr>
        <p:sp>
          <p:nvSpPr>
            <p:cNvPr id="4" name="object 4"/>
            <p:cNvSpPr/>
            <p:nvPr/>
          </p:nvSpPr>
          <p:spPr>
            <a:xfrm>
              <a:off x="1827276" y="2535935"/>
              <a:ext cx="7324725" cy="5219700"/>
            </a:xfrm>
            <a:custGeom>
              <a:avLst/>
              <a:gdLst/>
              <a:ahLst/>
              <a:cxnLst/>
              <a:rect l="l" t="t" r="r" b="b"/>
              <a:pathLst>
                <a:path w="7324725" h="5219700">
                  <a:moveTo>
                    <a:pt x="7324344" y="0"/>
                  </a:moveTo>
                  <a:lnTo>
                    <a:pt x="0" y="0"/>
                  </a:lnTo>
                  <a:lnTo>
                    <a:pt x="0" y="5219699"/>
                  </a:lnTo>
                  <a:lnTo>
                    <a:pt x="7324344" y="5219699"/>
                  </a:lnTo>
                  <a:lnTo>
                    <a:pt x="7324344" y="0"/>
                  </a:lnTo>
                  <a:close/>
                </a:path>
              </a:pathLst>
            </a:custGeom>
            <a:solidFill>
              <a:srgbClr val="1F9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6188" y="2996183"/>
              <a:ext cx="6448044" cy="429310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706736" y="4814823"/>
            <a:ext cx="4860925" cy="1513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30" marR="5080" indent="-100965">
              <a:lnSpc>
                <a:spcPct val="116199"/>
              </a:lnSpc>
              <a:spcBef>
                <a:spcPts val="100"/>
              </a:spcBef>
              <a:tabLst>
                <a:tab pos="1772285" algn="l"/>
                <a:tab pos="3045460" algn="l"/>
                <a:tab pos="3176905" algn="l"/>
                <a:tab pos="3663950" algn="l"/>
              </a:tabLst>
            </a:pPr>
            <a:r>
              <a:rPr sz="4200" spc="-5">
                <a:latin typeface="Times New Roman"/>
                <a:cs typeface="Times New Roman"/>
              </a:rPr>
              <a:t>"If</a:t>
            </a:r>
            <a:r>
              <a:rPr sz="4200" spc="10">
                <a:latin typeface="Times New Roman"/>
                <a:cs typeface="Times New Roman"/>
              </a:rPr>
              <a:t> </a:t>
            </a:r>
            <a:r>
              <a:rPr sz="4200">
                <a:latin typeface="Times New Roman"/>
                <a:cs typeface="Times New Roman"/>
              </a:rPr>
              <a:t>the</a:t>
            </a:r>
            <a:r>
              <a:rPr sz="4200" spc="-10">
                <a:latin typeface="Times New Roman"/>
                <a:cs typeface="Times New Roman"/>
              </a:rPr>
              <a:t> </a:t>
            </a:r>
            <a:r>
              <a:rPr sz="4200">
                <a:latin typeface="Times New Roman"/>
                <a:cs typeface="Times New Roman"/>
              </a:rPr>
              <a:t>Farmer		</a:t>
            </a:r>
            <a:r>
              <a:rPr sz="4200" spc="-10">
                <a:latin typeface="Times New Roman"/>
                <a:cs typeface="Times New Roman"/>
              </a:rPr>
              <a:t>is	</a:t>
            </a:r>
            <a:r>
              <a:rPr sz="4200">
                <a:latin typeface="Times New Roman"/>
                <a:cs typeface="Times New Roman"/>
              </a:rPr>
              <a:t>Rich, </a:t>
            </a:r>
            <a:r>
              <a:rPr sz="4200" spc="-1035">
                <a:latin typeface="Times New Roman"/>
                <a:cs typeface="Times New Roman"/>
              </a:rPr>
              <a:t> </a:t>
            </a:r>
            <a:r>
              <a:rPr sz="4200">
                <a:latin typeface="Times New Roman"/>
                <a:cs typeface="Times New Roman"/>
              </a:rPr>
              <a:t>then </a:t>
            </a:r>
            <a:r>
              <a:rPr sz="4200" spc="-5">
                <a:latin typeface="Times New Roman"/>
                <a:cs typeface="Times New Roman"/>
              </a:rPr>
              <a:t>so</a:t>
            </a:r>
            <a:r>
              <a:rPr sz="4200">
                <a:latin typeface="Times New Roman"/>
                <a:cs typeface="Times New Roman"/>
              </a:rPr>
              <a:t>	</a:t>
            </a:r>
            <a:r>
              <a:rPr sz="4200" spc="-5">
                <a:latin typeface="Times New Roman"/>
                <a:cs typeface="Times New Roman"/>
              </a:rPr>
              <a:t>is</a:t>
            </a:r>
            <a:r>
              <a:rPr sz="4200">
                <a:latin typeface="Times New Roman"/>
                <a:cs typeface="Times New Roman"/>
              </a:rPr>
              <a:t> </a:t>
            </a:r>
            <a:r>
              <a:rPr sz="4200" spc="-15">
                <a:latin typeface="Times New Roman"/>
                <a:cs typeface="Times New Roman"/>
              </a:rPr>
              <a:t>t</a:t>
            </a:r>
            <a:r>
              <a:rPr sz="4200">
                <a:latin typeface="Times New Roman"/>
                <a:cs typeface="Times New Roman"/>
              </a:rPr>
              <a:t>he	</a:t>
            </a:r>
            <a:r>
              <a:rPr sz="4200" spc="-5">
                <a:latin typeface="Times New Roman"/>
                <a:cs typeface="Times New Roman"/>
              </a:rPr>
              <a:t>Nation."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56935">
              <a:lnSpc>
                <a:spcPct val="100000"/>
              </a:lnSpc>
              <a:spcBef>
                <a:spcPts val="100"/>
              </a:spcBef>
            </a:pPr>
            <a:r>
              <a:rPr spc="375"/>
              <a:t>THANK</a:t>
            </a:r>
            <a:r>
              <a:rPr spc="650"/>
              <a:t> </a:t>
            </a:r>
            <a:r>
              <a:rPr spc="340"/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880346"/>
            <a:ext cx="18288000" cy="1400810"/>
          </a:xfrm>
          <a:custGeom>
            <a:avLst/>
            <a:gdLst/>
            <a:ahLst/>
            <a:cxnLst/>
            <a:rect l="l" t="t" r="r" b="b"/>
            <a:pathLst>
              <a:path w="18288000" h="1400809">
                <a:moveTo>
                  <a:pt x="18287619" y="0"/>
                </a:moveTo>
                <a:lnTo>
                  <a:pt x="0" y="0"/>
                </a:lnTo>
                <a:lnTo>
                  <a:pt x="0" y="1400556"/>
                </a:lnTo>
                <a:lnTo>
                  <a:pt x="18287619" y="1400556"/>
                </a:lnTo>
                <a:lnTo>
                  <a:pt x="18287619" y="0"/>
                </a:lnTo>
                <a:close/>
              </a:path>
            </a:pathLst>
          </a:custGeom>
          <a:solidFill>
            <a:srgbClr val="1F935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3720" y="1893531"/>
            <a:ext cx="6914062" cy="5532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86628" y="2609088"/>
            <a:ext cx="7857490" cy="200025"/>
          </a:xfrm>
          <a:custGeom>
            <a:avLst/>
            <a:gdLst/>
            <a:ahLst/>
            <a:cxnLst/>
            <a:rect l="l" t="t" r="r" b="b"/>
            <a:pathLst>
              <a:path w="7857490" h="200025">
                <a:moveTo>
                  <a:pt x="7857362" y="0"/>
                </a:moveTo>
                <a:lnTo>
                  <a:pt x="0" y="0"/>
                </a:lnTo>
                <a:lnTo>
                  <a:pt x="0" y="199644"/>
                </a:lnTo>
                <a:lnTo>
                  <a:pt x="7857362" y="199644"/>
                </a:lnTo>
                <a:lnTo>
                  <a:pt x="7857362" y="0"/>
                </a:lnTo>
                <a:close/>
              </a:path>
            </a:pathLst>
          </a:custGeom>
          <a:solidFill>
            <a:srgbClr val="66AB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17690" y="1821256"/>
            <a:ext cx="65659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30">
                <a:solidFill>
                  <a:srgbClr val="66AB5C"/>
                </a:solidFill>
                <a:latin typeface="Verdana"/>
                <a:cs typeface="Verdana"/>
              </a:rPr>
              <a:t>Problem</a:t>
            </a:r>
            <a:r>
              <a:rPr sz="4800" spc="295">
                <a:solidFill>
                  <a:srgbClr val="66AB5C"/>
                </a:solidFill>
                <a:latin typeface="Verdana"/>
                <a:cs typeface="Verdana"/>
              </a:rPr>
              <a:t> </a:t>
            </a:r>
            <a:r>
              <a:rPr sz="4800" spc="235">
                <a:solidFill>
                  <a:srgbClr val="66AB5C"/>
                </a:solidFill>
                <a:latin typeface="Verdana"/>
                <a:cs typeface="Verdana"/>
              </a:rPr>
              <a:t>Statement</a:t>
            </a:r>
            <a:endParaRPr sz="4800">
              <a:latin typeface="Verdana"/>
              <a:cs typeface="Verdana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B269AB-48B1-7A07-16E2-39DBBF47AF42}"/>
              </a:ext>
            </a:extLst>
          </p:cNvPr>
          <p:cNvGrpSpPr/>
          <p:nvPr/>
        </p:nvGrpSpPr>
        <p:grpSpPr>
          <a:xfrm>
            <a:off x="5793377" y="380782"/>
            <a:ext cx="7119617" cy="1821665"/>
            <a:chOff x="5793377" y="5225"/>
            <a:chExt cx="7409162" cy="2261616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3377" y="5225"/>
              <a:ext cx="3057144" cy="2261616"/>
            </a:xfrm>
            <a:prstGeom prst="rect">
              <a:avLst/>
            </a:prstGeom>
          </p:spPr>
        </p:pic>
        <p:sp>
          <p:nvSpPr>
            <p:cNvPr id="7" name="object 7"/>
            <p:cNvSpPr txBox="1"/>
            <p:nvPr/>
          </p:nvSpPr>
          <p:spPr>
            <a:xfrm>
              <a:off x="8391054" y="644596"/>
              <a:ext cx="4811485" cy="827313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 marR="5080">
                <a:spcBef>
                  <a:spcPts val="100"/>
                </a:spcBef>
              </a:pPr>
              <a:r>
                <a:rPr lang="en-US" sz="4400" b="1" spc="-220">
                  <a:solidFill>
                    <a:srgbClr val="00AF4F"/>
                  </a:solidFill>
                  <a:latin typeface="Times New Roman"/>
                  <a:cs typeface="Times New Roman"/>
                </a:rPr>
                <a:t>GreenTrust Rentals</a:t>
              </a:r>
              <a:endParaRPr lang="en-US" sz="4400">
                <a:ea typeface="Calibri"/>
                <a:cs typeface="Calibri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772659" y="3358388"/>
            <a:ext cx="87477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>
                <a:solidFill>
                  <a:srgbClr val="00AF50"/>
                </a:solidFill>
                <a:latin typeface="Calibri"/>
                <a:cs typeface="Calibri"/>
              </a:rPr>
              <a:t>Agri-Equipments</a:t>
            </a:r>
            <a:r>
              <a:rPr sz="4000" spc="1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4000" spc="-30">
                <a:solidFill>
                  <a:srgbClr val="00AF50"/>
                </a:solidFill>
                <a:latin typeface="Calibri"/>
                <a:cs typeface="Calibri"/>
              </a:rPr>
              <a:t>Rental</a:t>
            </a:r>
            <a:r>
              <a:rPr sz="4000" spc="-1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4000" spc="-35">
                <a:solidFill>
                  <a:srgbClr val="00AF50"/>
                </a:solidFill>
                <a:latin typeface="Calibri"/>
                <a:cs typeface="Calibri"/>
              </a:rPr>
              <a:t>System</a:t>
            </a:r>
            <a:r>
              <a:rPr sz="4000" spc="1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4000" spc="-30">
                <a:solidFill>
                  <a:srgbClr val="00AF50"/>
                </a:solidFill>
                <a:latin typeface="Calibri"/>
                <a:cs typeface="Calibri"/>
              </a:rPr>
              <a:t>for</a:t>
            </a:r>
            <a:r>
              <a:rPr sz="4000" spc="5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4000" spc="-25">
                <a:solidFill>
                  <a:srgbClr val="00AF50"/>
                </a:solidFill>
                <a:latin typeface="Calibri"/>
                <a:cs typeface="Calibri"/>
              </a:rPr>
              <a:t>Farmer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257800-70E3-45A4-3138-0E6FA10B43AB}"/>
              </a:ext>
            </a:extLst>
          </p:cNvPr>
          <p:cNvSpPr txBox="1"/>
          <p:nvPr/>
        </p:nvSpPr>
        <p:spPr>
          <a:xfrm>
            <a:off x="7772400" y="49149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1E1E1E"/>
              </a:solidFill>
              <a:latin typeface="Segoe UI"/>
              <a:cs typeface="Segoe UI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06E8DC0B-C5B3-92AD-153E-970C91A04EFF}"/>
              </a:ext>
            </a:extLst>
          </p:cNvPr>
          <p:cNvSpPr/>
          <p:nvPr/>
        </p:nvSpPr>
        <p:spPr>
          <a:xfrm rot="5400000">
            <a:off x="16714520" y="-59377"/>
            <a:ext cx="1514475" cy="1629410"/>
          </a:xfrm>
          <a:custGeom>
            <a:avLst/>
            <a:gdLst/>
            <a:ahLst/>
            <a:cxnLst/>
            <a:rect l="l" t="t" r="r" b="b"/>
            <a:pathLst>
              <a:path w="1514475" h="1629410">
                <a:moveTo>
                  <a:pt x="1509903" y="0"/>
                </a:moveTo>
                <a:lnTo>
                  <a:pt x="0" y="0"/>
                </a:lnTo>
                <a:lnTo>
                  <a:pt x="0" y="1628902"/>
                </a:lnTo>
                <a:lnTo>
                  <a:pt x="47969" y="1628140"/>
                </a:lnTo>
                <a:lnTo>
                  <a:pt x="95652" y="1625853"/>
                </a:lnTo>
                <a:lnTo>
                  <a:pt x="142951" y="1622171"/>
                </a:lnTo>
                <a:lnTo>
                  <a:pt x="189865" y="1617091"/>
                </a:lnTo>
                <a:lnTo>
                  <a:pt x="236308" y="1610486"/>
                </a:lnTo>
                <a:lnTo>
                  <a:pt x="282270" y="1602485"/>
                </a:lnTo>
                <a:lnTo>
                  <a:pt x="327761" y="1593215"/>
                </a:lnTo>
                <a:lnTo>
                  <a:pt x="372770" y="1582547"/>
                </a:lnTo>
                <a:lnTo>
                  <a:pt x="417195" y="1570608"/>
                </a:lnTo>
                <a:lnTo>
                  <a:pt x="461149" y="1557401"/>
                </a:lnTo>
                <a:lnTo>
                  <a:pt x="504532" y="1542796"/>
                </a:lnTo>
                <a:lnTo>
                  <a:pt x="547255" y="1526921"/>
                </a:lnTo>
                <a:lnTo>
                  <a:pt x="589394" y="1509776"/>
                </a:lnTo>
                <a:lnTo>
                  <a:pt x="630859" y="1491615"/>
                </a:lnTo>
                <a:lnTo>
                  <a:pt x="671664" y="1472183"/>
                </a:lnTo>
                <a:lnTo>
                  <a:pt x="711796" y="1451482"/>
                </a:lnTo>
                <a:lnTo>
                  <a:pt x="751268" y="1429766"/>
                </a:lnTo>
                <a:lnTo>
                  <a:pt x="789965" y="1406778"/>
                </a:lnTo>
                <a:lnTo>
                  <a:pt x="827900" y="1382776"/>
                </a:lnTo>
                <a:lnTo>
                  <a:pt x="865073" y="1357629"/>
                </a:lnTo>
                <a:lnTo>
                  <a:pt x="901484" y="1331468"/>
                </a:lnTo>
                <a:lnTo>
                  <a:pt x="937031" y="1304290"/>
                </a:lnTo>
                <a:lnTo>
                  <a:pt x="971804" y="1276096"/>
                </a:lnTo>
                <a:lnTo>
                  <a:pt x="1005636" y="1246885"/>
                </a:lnTo>
                <a:lnTo>
                  <a:pt x="1038606" y="1216659"/>
                </a:lnTo>
                <a:lnTo>
                  <a:pt x="1070711" y="1185545"/>
                </a:lnTo>
                <a:lnTo>
                  <a:pt x="1101864" y="1153541"/>
                </a:lnTo>
                <a:lnTo>
                  <a:pt x="1132052" y="1120521"/>
                </a:lnTo>
                <a:lnTo>
                  <a:pt x="1161300" y="1086739"/>
                </a:lnTo>
                <a:lnTo>
                  <a:pt x="1189583" y="1052068"/>
                </a:lnTo>
                <a:lnTo>
                  <a:pt x="1216812" y="1016507"/>
                </a:lnTo>
                <a:lnTo>
                  <a:pt x="1242999" y="980185"/>
                </a:lnTo>
                <a:lnTo>
                  <a:pt x="1268133" y="942975"/>
                </a:lnTo>
                <a:lnTo>
                  <a:pt x="1292225" y="905128"/>
                </a:lnTo>
                <a:lnTo>
                  <a:pt x="1315085" y="866394"/>
                </a:lnTo>
                <a:lnTo>
                  <a:pt x="1336929" y="827024"/>
                </a:lnTo>
                <a:lnTo>
                  <a:pt x="1357630" y="786892"/>
                </a:lnTo>
                <a:lnTo>
                  <a:pt x="1377061" y="746125"/>
                </a:lnTo>
                <a:lnTo>
                  <a:pt x="1395349" y="704723"/>
                </a:lnTo>
                <a:lnTo>
                  <a:pt x="1412367" y="662685"/>
                </a:lnTo>
                <a:lnTo>
                  <a:pt x="1428242" y="620014"/>
                </a:lnTo>
                <a:lnTo>
                  <a:pt x="1442847" y="576706"/>
                </a:lnTo>
                <a:lnTo>
                  <a:pt x="1456182" y="532765"/>
                </a:lnTo>
                <a:lnTo>
                  <a:pt x="1468120" y="488315"/>
                </a:lnTo>
                <a:lnTo>
                  <a:pt x="1478788" y="443356"/>
                </a:lnTo>
                <a:lnTo>
                  <a:pt x="1488059" y="398018"/>
                </a:lnTo>
                <a:lnTo>
                  <a:pt x="1496060" y="352044"/>
                </a:lnTo>
                <a:lnTo>
                  <a:pt x="1502664" y="305689"/>
                </a:lnTo>
                <a:lnTo>
                  <a:pt x="1507744" y="258825"/>
                </a:lnTo>
                <a:lnTo>
                  <a:pt x="1511554" y="211581"/>
                </a:lnTo>
                <a:lnTo>
                  <a:pt x="1513713" y="163956"/>
                </a:lnTo>
                <a:lnTo>
                  <a:pt x="1514475" y="115824"/>
                </a:lnTo>
                <a:lnTo>
                  <a:pt x="1513713" y="67818"/>
                </a:lnTo>
                <a:lnTo>
                  <a:pt x="1511554" y="20193"/>
                </a:lnTo>
                <a:lnTo>
                  <a:pt x="1509903" y="0"/>
                </a:lnTo>
                <a:close/>
              </a:path>
            </a:pathLst>
          </a:custGeom>
          <a:solidFill>
            <a:srgbClr val="1F93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3FEFFB17-8368-781B-72F8-01D72AAF98AA}"/>
              </a:ext>
            </a:extLst>
          </p:cNvPr>
          <p:cNvSpPr/>
          <p:nvPr/>
        </p:nvSpPr>
        <p:spPr>
          <a:xfrm rot="10800000">
            <a:off x="3819" y="-25928"/>
            <a:ext cx="1510665" cy="1569720"/>
          </a:xfrm>
          <a:custGeom>
            <a:avLst/>
            <a:gdLst/>
            <a:ahLst/>
            <a:cxnLst/>
            <a:rect l="l" t="t" r="r" b="b"/>
            <a:pathLst>
              <a:path w="1510665" h="1569720">
                <a:moveTo>
                  <a:pt x="1510157" y="0"/>
                </a:moveTo>
                <a:lnTo>
                  <a:pt x="1466342" y="635"/>
                </a:lnTo>
                <a:lnTo>
                  <a:pt x="1418717" y="2921"/>
                </a:lnTo>
                <a:lnTo>
                  <a:pt x="1371346" y="6604"/>
                </a:lnTo>
                <a:lnTo>
                  <a:pt x="1324355" y="11684"/>
                </a:lnTo>
                <a:lnTo>
                  <a:pt x="1278001" y="18161"/>
                </a:lnTo>
                <a:lnTo>
                  <a:pt x="1232027" y="26035"/>
                </a:lnTo>
                <a:lnTo>
                  <a:pt x="1186561" y="35306"/>
                </a:lnTo>
                <a:lnTo>
                  <a:pt x="1141476" y="45974"/>
                </a:lnTo>
                <a:lnTo>
                  <a:pt x="1097026" y="57912"/>
                </a:lnTo>
                <a:lnTo>
                  <a:pt x="1053084" y="71120"/>
                </a:lnTo>
                <a:lnTo>
                  <a:pt x="1009776" y="85725"/>
                </a:lnTo>
                <a:lnTo>
                  <a:pt x="967105" y="101473"/>
                </a:lnTo>
                <a:lnTo>
                  <a:pt x="924941" y="118618"/>
                </a:lnTo>
                <a:lnTo>
                  <a:pt x="883412" y="136779"/>
                </a:lnTo>
                <a:lnTo>
                  <a:pt x="842645" y="156210"/>
                </a:lnTo>
                <a:lnTo>
                  <a:pt x="802513" y="176784"/>
                </a:lnTo>
                <a:lnTo>
                  <a:pt x="763016" y="198501"/>
                </a:lnTo>
                <a:lnTo>
                  <a:pt x="724407" y="221361"/>
                </a:lnTo>
                <a:lnTo>
                  <a:pt x="686435" y="245364"/>
                </a:lnTo>
                <a:lnTo>
                  <a:pt x="649224" y="270510"/>
                </a:lnTo>
                <a:lnTo>
                  <a:pt x="612901" y="296545"/>
                </a:lnTo>
                <a:lnTo>
                  <a:pt x="577342" y="323710"/>
                </a:lnTo>
                <a:lnTo>
                  <a:pt x="542544" y="351917"/>
                </a:lnTo>
                <a:lnTo>
                  <a:pt x="508635" y="381076"/>
                </a:lnTo>
                <a:lnTo>
                  <a:pt x="475615" y="411187"/>
                </a:lnTo>
                <a:lnTo>
                  <a:pt x="443484" y="442252"/>
                </a:lnTo>
                <a:lnTo>
                  <a:pt x="412369" y="474268"/>
                </a:lnTo>
                <a:lnTo>
                  <a:pt x="382143" y="507136"/>
                </a:lnTo>
                <a:lnTo>
                  <a:pt x="353060" y="541058"/>
                </a:lnTo>
                <a:lnTo>
                  <a:pt x="324739" y="575741"/>
                </a:lnTo>
                <a:lnTo>
                  <a:pt x="297561" y="611187"/>
                </a:lnTo>
                <a:lnTo>
                  <a:pt x="271399" y="647496"/>
                </a:lnTo>
                <a:lnTo>
                  <a:pt x="246253" y="684555"/>
                </a:lnTo>
                <a:lnTo>
                  <a:pt x="222123" y="722388"/>
                </a:lnTo>
                <a:lnTo>
                  <a:pt x="199263" y="760984"/>
                </a:lnTo>
                <a:lnTo>
                  <a:pt x="177419" y="800341"/>
                </a:lnTo>
                <a:lnTo>
                  <a:pt x="156845" y="840359"/>
                </a:lnTo>
                <a:lnTo>
                  <a:pt x="137287" y="881037"/>
                </a:lnTo>
                <a:lnTo>
                  <a:pt x="118999" y="922401"/>
                </a:lnTo>
                <a:lnTo>
                  <a:pt x="101980" y="964425"/>
                </a:lnTo>
                <a:lnTo>
                  <a:pt x="86105" y="1007008"/>
                </a:lnTo>
                <a:lnTo>
                  <a:pt x="71501" y="1050277"/>
                </a:lnTo>
                <a:lnTo>
                  <a:pt x="58166" y="1094105"/>
                </a:lnTo>
                <a:lnTo>
                  <a:pt x="46228" y="1138415"/>
                </a:lnTo>
                <a:lnTo>
                  <a:pt x="35560" y="1183297"/>
                </a:lnTo>
                <a:lnTo>
                  <a:pt x="26289" y="1228648"/>
                </a:lnTo>
                <a:lnTo>
                  <a:pt x="18288" y="1274483"/>
                </a:lnTo>
                <a:lnTo>
                  <a:pt x="11811" y="1320787"/>
                </a:lnTo>
                <a:lnTo>
                  <a:pt x="6730" y="1367574"/>
                </a:lnTo>
                <a:lnTo>
                  <a:pt x="2921" y="1414741"/>
                </a:lnTo>
                <a:lnTo>
                  <a:pt x="762" y="1462291"/>
                </a:lnTo>
                <a:lnTo>
                  <a:pt x="0" y="1510221"/>
                </a:lnTo>
                <a:lnTo>
                  <a:pt x="762" y="1558150"/>
                </a:lnTo>
                <a:lnTo>
                  <a:pt x="1270" y="1569525"/>
                </a:lnTo>
                <a:lnTo>
                  <a:pt x="2540" y="1569525"/>
                </a:lnTo>
                <a:lnTo>
                  <a:pt x="1510157" y="4572"/>
                </a:lnTo>
                <a:lnTo>
                  <a:pt x="1510157" y="0"/>
                </a:lnTo>
                <a:close/>
              </a:path>
            </a:pathLst>
          </a:custGeom>
          <a:solidFill>
            <a:srgbClr val="1F935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8880346"/>
            <a:ext cx="18288000" cy="1400810"/>
          </a:xfrm>
          <a:custGeom>
            <a:avLst/>
            <a:gdLst/>
            <a:ahLst/>
            <a:cxnLst/>
            <a:rect l="l" t="t" r="r" b="b"/>
            <a:pathLst>
              <a:path w="18288000" h="1400809">
                <a:moveTo>
                  <a:pt x="18287619" y="0"/>
                </a:moveTo>
                <a:lnTo>
                  <a:pt x="0" y="0"/>
                </a:lnTo>
                <a:lnTo>
                  <a:pt x="0" y="1400556"/>
                </a:lnTo>
                <a:lnTo>
                  <a:pt x="18287619" y="1400556"/>
                </a:lnTo>
                <a:lnTo>
                  <a:pt x="18287619" y="0"/>
                </a:lnTo>
                <a:close/>
              </a:path>
            </a:pathLst>
          </a:custGeom>
          <a:solidFill>
            <a:srgbClr val="1F935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3720" y="1893531"/>
            <a:ext cx="6914062" cy="5532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786628" y="2609088"/>
            <a:ext cx="7857490" cy="200025"/>
          </a:xfrm>
          <a:custGeom>
            <a:avLst/>
            <a:gdLst/>
            <a:ahLst/>
            <a:cxnLst/>
            <a:rect l="l" t="t" r="r" b="b"/>
            <a:pathLst>
              <a:path w="7857490" h="200025">
                <a:moveTo>
                  <a:pt x="7857362" y="0"/>
                </a:moveTo>
                <a:lnTo>
                  <a:pt x="0" y="0"/>
                </a:lnTo>
                <a:lnTo>
                  <a:pt x="0" y="199644"/>
                </a:lnTo>
                <a:lnTo>
                  <a:pt x="7857362" y="199644"/>
                </a:lnTo>
                <a:lnTo>
                  <a:pt x="7857362" y="0"/>
                </a:lnTo>
                <a:close/>
              </a:path>
            </a:pathLst>
          </a:custGeom>
          <a:solidFill>
            <a:srgbClr val="66AB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69863" y="1821256"/>
            <a:ext cx="68630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30">
                <a:solidFill>
                  <a:srgbClr val="66AB5C"/>
                </a:solidFill>
              </a:rPr>
              <a:t>Problem</a:t>
            </a:r>
            <a:r>
              <a:rPr sz="4800" spc="285">
                <a:solidFill>
                  <a:srgbClr val="66AB5C"/>
                </a:solidFill>
              </a:rPr>
              <a:t> </a:t>
            </a:r>
            <a:r>
              <a:rPr sz="4800" spc="240">
                <a:solidFill>
                  <a:srgbClr val="66AB5C"/>
                </a:solidFill>
              </a:rPr>
              <a:t>Description</a:t>
            </a:r>
            <a:endParaRPr sz="4800"/>
          </a:p>
        </p:txBody>
      </p:sp>
      <p:sp>
        <p:nvSpPr>
          <p:cNvPr id="7" name="object 7"/>
          <p:cNvSpPr txBox="1"/>
          <p:nvPr/>
        </p:nvSpPr>
        <p:spPr>
          <a:xfrm>
            <a:off x="863582" y="2130497"/>
            <a:ext cx="1333500" cy="56682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spcBef>
                <a:spcPts val="100"/>
              </a:spcBef>
            </a:pPr>
            <a:endParaRPr lang="en-US" sz="3600" b="1" spc="-20">
              <a:solidFill>
                <a:srgbClr val="00AF4F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9314" y="3102965"/>
            <a:ext cx="15970250" cy="4994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43000"/>
              </a:lnSpc>
              <a:spcBef>
                <a:spcPts val="95"/>
              </a:spcBef>
            </a:pPr>
            <a:r>
              <a:rPr sz="3800" spc="-60">
                <a:latin typeface="Verdana"/>
                <a:cs typeface="Verdana"/>
              </a:rPr>
              <a:t>"Our </a:t>
            </a:r>
            <a:r>
              <a:rPr sz="3800" spc="-25">
                <a:latin typeface="Verdana"/>
                <a:cs typeface="Verdana"/>
              </a:rPr>
              <a:t>project </a:t>
            </a:r>
            <a:r>
              <a:rPr sz="3800" spc="-105">
                <a:latin typeface="Verdana"/>
                <a:cs typeface="Verdana"/>
              </a:rPr>
              <a:t>aims </a:t>
            </a:r>
            <a:r>
              <a:rPr sz="3800" spc="20">
                <a:latin typeface="Verdana"/>
                <a:cs typeface="Verdana"/>
              </a:rPr>
              <a:t>to </a:t>
            </a:r>
            <a:r>
              <a:rPr sz="3800" spc="-15">
                <a:latin typeface="Verdana"/>
                <a:cs typeface="Verdana"/>
              </a:rPr>
              <a:t>provide </a:t>
            </a:r>
            <a:r>
              <a:rPr sz="3800" spc="-45">
                <a:latin typeface="Verdana"/>
                <a:cs typeface="Verdana"/>
              </a:rPr>
              <a:t>individuals </a:t>
            </a:r>
            <a:r>
              <a:rPr sz="3800" spc="-40">
                <a:latin typeface="Verdana"/>
                <a:cs typeface="Verdana"/>
              </a:rPr>
              <a:t>and </a:t>
            </a:r>
            <a:r>
              <a:rPr sz="3800" spc="-70">
                <a:latin typeface="Verdana"/>
                <a:cs typeface="Verdana"/>
              </a:rPr>
              <a:t>businesses </a:t>
            </a:r>
            <a:r>
              <a:rPr sz="3800" spc="-35">
                <a:latin typeface="Verdana"/>
                <a:cs typeface="Verdana"/>
              </a:rPr>
              <a:t>with </a:t>
            </a:r>
            <a:r>
              <a:rPr sz="3800" spc="-90">
                <a:latin typeface="Verdana"/>
                <a:cs typeface="Verdana"/>
              </a:rPr>
              <a:t>easy </a:t>
            </a:r>
            <a:r>
              <a:rPr sz="3800" spc="-85">
                <a:latin typeface="Verdana"/>
                <a:cs typeface="Verdana"/>
              </a:rPr>
              <a:t> </a:t>
            </a:r>
            <a:r>
              <a:rPr sz="3800" spc="-35">
                <a:latin typeface="Verdana"/>
                <a:cs typeface="Verdana"/>
              </a:rPr>
              <a:t>access</a:t>
            </a:r>
            <a:r>
              <a:rPr sz="3800" spc="-150">
                <a:latin typeface="Verdana"/>
                <a:cs typeface="Verdana"/>
              </a:rPr>
              <a:t> </a:t>
            </a:r>
            <a:r>
              <a:rPr sz="3800" spc="20">
                <a:latin typeface="Verdana"/>
                <a:cs typeface="Verdana"/>
              </a:rPr>
              <a:t>to</a:t>
            </a:r>
            <a:r>
              <a:rPr sz="3800" spc="-50">
                <a:latin typeface="Verdana"/>
                <a:cs typeface="Verdana"/>
              </a:rPr>
              <a:t> </a:t>
            </a:r>
            <a:r>
              <a:rPr sz="3800" spc="-85">
                <a:latin typeface="Verdana"/>
                <a:cs typeface="Verdana"/>
              </a:rPr>
              <a:t>high-quality</a:t>
            </a:r>
            <a:r>
              <a:rPr sz="3800" spc="-165">
                <a:latin typeface="Verdana"/>
                <a:cs typeface="Verdana"/>
              </a:rPr>
              <a:t> </a:t>
            </a:r>
            <a:r>
              <a:rPr sz="3800" spc="-90">
                <a:latin typeface="Verdana"/>
                <a:cs typeface="Verdana"/>
              </a:rPr>
              <a:t>farming</a:t>
            </a:r>
            <a:r>
              <a:rPr sz="3800" spc="-204">
                <a:latin typeface="Verdana"/>
                <a:cs typeface="Verdana"/>
              </a:rPr>
              <a:t> </a:t>
            </a:r>
            <a:r>
              <a:rPr sz="3800" spc="-45">
                <a:latin typeface="Verdana"/>
                <a:cs typeface="Verdana"/>
              </a:rPr>
              <a:t>equipment</a:t>
            </a:r>
            <a:r>
              <a:rPr sz="3800" spc="-140">
                <a:latin typeface="Verdana"/>
                <a:cs typeface="Verdana"/>
              </a:rPr>
              <a:t> </a:t>
            </a:r>
            <a:r>
              <a:rPr sz="3800" spc="-5">
                <a:latin typeface="Verdana"/>
                <a:cs typeface="Verdana"/>
              </a:rPr>
              <a:t>on</a:t>
            </a:r>
            <a:r>
              <a:rPr sz="3800" spc="-100">
                <a:latin typeface="Verdana"/>
                <a:cs typeface="Verdana"/>
              </a:rPr>
              <a:t> </a:t>
            </a:r>
            <a:r>
              <a:rPr sz="3800">
                <a:latin typeface="Verdana"/>
                <a:cs typeface="Verdana"/>
              </a:rPr>
              <a:t>a</a:t>
            </a:r>
            <a:r>
              <a:rPr sz="3800" spc="-270">
                <a:latin typeface="Verdana"/>
                <a:cs typeface="Verdana"/>
              </a:rPr>
              <a:t> </a:t>
            </a:r>
            <a:r>
              <a:rPr sz="3800" spc="-40">
                <a:latin typeface="Verdana"/>
                <a:cs typeface="Verdana"/>
              </a:rPr>
              <a:t>rental</a:t>
            </a:r>
            <a:r>
              <a:rPr sz="3800" spc="-140">
                <a:latin typeface="Verdana"/>
                <a:cs typeface="Verdana"/>
              </a:rPr>
              <a:t> </a:t>
            </a:r>
            <a:r>
              <a:rPr sz="3800" spc="-105">
                <a:latin typeface="Verdana"/>
                <a:cs typeface="Verdana"/>
              </a:rPr>
              <a:t>basis,</a:t>
            </a:r>
            <a:r>
              <a:rPr sz="3800" spc="-215">
                <a:latin typeface="Verdana"/>
                <a:cs typeface="Verdana"/>
              </a:rPr>
              <a:t> </a:t>
            </a:r>
            <a:r>
              <a:rPr sz="3800" spc="-30">
                <a:latin typeface="Verdana"/>
                <a:cs typeface="Verdana"/>
              </a:rPr>
              <a:t>offering </a:t>
            </a:r>
            <a:r>
              <a:rPr sz="3800" spc="-1325">
                <a:latin typeface="Verdana"/>
                <a:cs typeface="Verdana"/>
              </a:rPr>
              <a:t> </a:t>
            </a:r>
            <a:r>
              <a:rPr sz="3800">
                <a:latin typeface="Verdana"/>
                <a:cs typeface="Verdana"/>
              </a:rPr>
              <a:t>a </a:t>
            </a:r>
            <a:r>
              <a:rPr sz="3800" spc="-25">
                <a:latin typeface="Verdana"/>
                <a:cs typeface="Verdana"/>
              </a:rPr>
              <a:t>cost-effective </a:t>
            </a:r>
            <a:r>
              <a:rPr sz="3800" spc="-40">
                <a:latin typeface="Verdana"/>
                <a:cs typeface="Verdana"/>
              </a:rPr>
              <a:t>and convenient </a:t>
            </a:r>
            <a:r>
              <a:rPr sz="3800" spc="-15">
                <a:latin typeface="Verdana"/>
                <a:cs typeface="Verdana"/>
              </a:rPr>
              <a:t>solution </a:t>
            </a:r>
            <a:r>
              <a:rPr sz="3800" spc="15">
                <a:latin typeface="Verdana"/>
                <a:cs typeface="Verdana"/>
              </a:rPr>
              <a:t>for </a:t>
            </a:r>
            <a:r>
              <a:rPr sz="3800" spc="-30">
                <a:latin typeface="Verdana"/>
                <a:cs typeface="Verdana"/>
              </a:rPr>
              <a:t>their </a:t>
            </a:r>
            <a:r>
              <a:rPr sz="3800" spc="-90">
                <a:latin typeface="Verdana"/>
                <a:cs typeface="Verdana"/>
              </a:rPr>
              <a:t>farming </a:t>
            </a:r>
            <a:r>
              <a:rPr sz="3800" spc="-100">
                <a:latin typeface="Verdana"/>
                <a:cs typeface="Verdana"/>
              </a:rPr>
              <a:t>needs. </a:t>
            </a:r>
            <a:r>
              <a:rPr sz="3800" spc="-95">
                <a:latin typeface="Verdana"/>
                <a:cs typeface="Verdana"/>
              </a:rPr>
              <a:t> </a:t>
            </a:r>
            <a:r>
              <a:rPr sz="3800" spc="-85">
                <a:latin typeface="Verdana"/>
                <a:cs typeface="Verdana"/>
              </a:rPr>
              <a:t>Through </a:t>
            </a:r>
            <a:r>
              <a:rPr sz="3800">
                <a:latin typeface="Verdana"/>
                <a:cs typeface="Verdana"/>
              </a:rPr>
              <a:t>a </a:t>
            </a:r>
            <a:r>
              <a:rPr sz="3800" spc="-60">
                <a:latin typeface="Verdana"/>
                <a:cs typeface="Verdana"/>
              </a:rPr>
              <a:t>user-friendly </a:t>
            </a:r>
            <a:r>
              <a:rPr sz="3800" spc="-50">
                <a:latin typeface="Verdana"/>
                <a:cs typeface="Verdana"/>
              </a:rPr>
              <a:t>platform, </a:t>
            </a:r>
            <a:r>
              <a:rPr sz="3800" spc="-65">
                <a:latin typeface="Verdana"/>
                <a:cs typeface="Verdana"/>
              </a:rPr>
              <a:t>we </a:t>
            </a:r>
            <a:r>
              <a:rPr sz="3800" spc="-10">
                <a:latin typeface="Verdana"/>
                <a:cs typeface="Verdana"/>
              </a:rPr>
              <a:t>will </a:t>
            </a:r>
            <a:r>
              <a:rPr sz="3800" spc="15">
                <a:latin typeface="Verdana"/>
                <a:cs typeface="Verdana"/>
              </a:rPr>
              <a:t>offer </a:t>
            </a:r>
            <a:r>
              <a:rPr sz="3800">
                <a:latin typeface="Verdana"/>
                <a:cs typeface="Verdana"/>
              </a:rPr>
              <a:t>a </a:t>
            </a:r>
            <a:r>
              <a:rPr sz="3800" spc="-60">
                <a:latin typeface="Verdana"/>
                <a:cs typeface="Verdana"/>
              </a:rPr>
              <a:t>diverse </a:t>
            </a:r>
            <a:r>
              <a:rPr sz="3800" spc="-120">
                <a:latin typeface="Verdana"/>
                <a:cs typeface="Verdana"/>
              </a:rPr>
              <a:t>range </a:t>
            </a:r>
            <a:r>
              <a:rPr sz="3800" spc="75">
                <a:latin typeface="Verdana"/>
                <a:cs typeface="Verdana"/>
              </a:rPr>
              <a:t>of </a:t>
            </a:r>
            <a:r>
              <a:rPr sz="3800" spc="80">
                <a:latin typeface="Verdana"/>
                <a:cs typeface="Verdana"/>
              </a:rPr>
              <a:t> </a:t>
            </a:r>
            <a:r>
              <a:rPr sz="3800" spc="-75">
                <a:latin typeface="Verdana"/>
                <a:cs typeface="Verdana"/>
              </a:rPr>
              <a:t>well-maintained</a:t>
            </a:r>
            <a:r>
              <a:rPr sz="3800" spc="-70">
                <a:latin typeface="Verdana"/>
                <a:cs typeface="Verdana"/>
              </a:rPr>
              <a:t> </a:t>
            </a:r>
            <a:r>
              <a:rPr sz="3800" spc="-80">
                <a:latin typeface="Verdana"/>
                <a:cs typeface="Verdana"/>
              </a:rPr>
              <a:t>equipment,</a:t>
            </a:r>
            <a:r>
              <a:rPr sz="3800" spc="-75">
                <a:latin typeface="Verdana"/>
                <a:cs typeface="Verdana"/>
              </a:rPr>
              <a:t> </a:t>
            </a:r>
            <a:r>
              <a:rPr sz="3800" spc="-90">
                <a:latin typeface="Verdana"/>
                <a:cs typeface="Verdana"/>
              </a:rPr>
              <a:t>ensuring</a:t>
            </a:r>
            <a:r>
              <a:rPr sz="3800" spc="-85">
                <a:latin typeface="Verdana"/>
                <a:cs typeface="Verdana"/>
              </a:rPr>
              <a:t> </a:t>
            </a:r>
            <a:r>
              <a:rPr sz="3800" spc="-45">
                <a:latin typeface="Verdana"/>
                <a:cs typeface="Verdana"/>
              </a:rPr>
              <a:t>customer</a:t>
            </a:r>
            <a:r>
              <a:rPr sz="3800" spc="-40">
                <a:latin typeface="Verdana"/>
                <a:cs typeface="Verdana"/>
              </a:rPr>
              <a:t> </a:t>
            </a:r>
            <a:r>
              <a:rPr sz="3800" spc="-25">
                <a:latin typeface="Verdana"/>
                <a:cs typeface="Verdana"/>
              </a:rPr>
              <a:t>satisfaction</a:t>
            </a:r>
            <a:r>
              <a:rPr sz="3800" spc="-20">
                <a:latin typeface="Verdana"/>
                <a:cs typeface="Verdana"/>
              </a:rPr>
              <a:t> </a:t>
            </a:r>
            <a:r>
              <a:rPr sz="3800" spc="-40">
                <a:latin typeface="Verdana"/>
                <a:cs typeface="Verdana"/>
              </a:rPr>
              <a:t>and </a:t>
            </a:r>
            <a:r>
              <a:rPr sz="3800" spc="-1325">
                <a:latin typeface="Verdana"/>
                <a:cs typeface="Verdana"/>
              </a:rPr>
              <a:t> </a:t>
            </a:r>
            <a:r>
              <a:rPr sz="3800" spc="-100">
                <a:latin typeface="Verdana"/>
                <a:cs typeface="Verdana"/>
              </a:rPr>
              <a:t>s</a:t>
            </a:r>
            <a:r>
              <a:rPr sz="3800" spc="-95">
                <a:latin typeface="Verdana"/>
                <a:cs typeface="Verdana"/>
              </a:rPr>
              <a:t>u</a:t>
            </a:r>
            <a:r>
              <a:rPr sz="3800" spc="114">
                <a:latin typeface="Verdana"/>
                <a:cs typeface="Verdana"/>
              </a:rPr>
              <a:t>cc</a:t>
            </a:r>
            <a:r>
              <a:rPr sz="3800" spc="-100">
                <a:latin typeface="Verdana"/>
                <a:cs typeface="Verdana"/>
              </a:rPr>
              <a:t>es</a:t>
            </a:r>
            <a:r>
              <a:rPr sz="3800" spc="-114">
                <a:latin typeface="Verdana"/>
                <a:cs typeface="Verdana"/>
              </a:rPr>
              <a:t>s</a:t>
            </a:r>
            <a:r>
              <a:rPr sz="3800" spc="110">
                <a:latin typeface="Verdana"/>
                <a:cs typeface="Verdana"/>
              </a:rPr>
              <a:t>f</a:t>
            </a:r>
            <a:r>
              <a:rPr sz="3800" spc="-95">
                <a:latin typeface="Verdana"/>
                <a:cs typeface="Verdana"/>
              </a:rPr>
              <a:t>u</a:t>
            </a:r>
            <a:r>
              <a:rPr sz="3800">
                <a:latin typeface="Verdana"/>
                <a:cs typeface="Verdana"/>
              </a:rPr>
              <a:t>l</a:t>
            </a:r>
            <a:r>
              <a:rPr sz="3800" spc="-390">
                <a:latin typeface="Verdana"/>
                <a:cs typeface="Verdana"/>
              </a:rPr>
              <a:t> </a:t>
            </a:r>
            <a:r>
              <a:rPr sz="3800" spc="65">
                <a:latin typeface="Verdana"/>
                <a:cs typeface="Verdana"/>
              </a:rPr>
              <a:t>p</a:t>
            </a:r>
            <a:r>
              <a:rPr sz="3800" spc="-55">
                <a:latin typeface="Verdana"/>
                <a:cs typeface="Verdana"/>
              </a:rPr>
              <a:t>r</a:t>
            </a:r>
            <a:r>
              <a:rPr sz="3800" spc="25">
                <a:latin typeface="Verdana"/>
                <a:cs typeface="Verdana"/>
              </a:rPr>
              <a:t>o</a:t>
            </a:r>
            <a:r>
              <a:rPr sz="3800" spc="-305">
                <a:latin typeface="Verdana"/>
                <a:cs typeface="Verdana"/>
              </a:rPr>
              <a:t>j</a:t>
            </a:r>
            <a:r>
              <a:rPr sz="3800" spc="-100">
                <a:latin typeface="Verdana"/>
                <a:cs typeface="Verdana"/>
              </a:rPr>
              <a:t>e</a:t>
            </a:r>
            <a:r>
              <a:rPr sz="3800" spc="114">
                <a:latin typeface="Verdana"/>
                <a:cs typeface="Verdana"/>
              </a:rPr>
              <a:t>c</a:t>
            </a:r>
            <a:r>
              <a:rPr sz="3800">
                <a:latin typeface="Verdana"/>
                <a:cs typeface="Verdana"/>
              </a:rPr>
              <a:t>t</a:t>
            </a:r>
            <a:r>
              <a:rPr sz="3800" spc="-355">
                <a:latin typeface="Verdana"/>
                <a:cs typeface="Verdana"/>
              </a:rPr>
              <a:t> </a:t>
            </a:r>
            <a:r>
              <a:rPr sz="3800" spc="114">
                <a:latin typeface="Verdana"/>
                <a:cs typeface="Verdana"/>
              </a:rPr>
              <a:t>c</a:t>
            </a:r>
            <a:r>
              <a:rPr sz="3800" spc="25">
                <a:latin typeface="Verdana"/>
                <a:cs typeface="Verdana"/>
              </a:rPr>
              <a:t>o</a:t>
            </a:r>
            <a:r>
              <a:rPr sz="3800" spc="-220">
                <a:latin typeface="Verdana"/>
                <a:cs typeface="Verdana"/>
              </a:rPr>
              <a:t>m</a:t>
            </a:r>
            <a:r>
              <a:rPr sz="3800" spc="60">
                <a:latin typeface="Verdana"/>
                <a:cs typeface="Verdana"/>
              </a:rPr>
              <a:t>p</a:t>
            </a:r>
            <a:r>
              <a:rPr sz="3800" spc="55">
                <a:latin typeface="Verdana"/>
                <a:cs typeface="Verdana"/>
              </a:rPr>
              <a:t>l</a:t>
            </a:r>
            <a:r>
              <a:rPr sz="3800" spc="-100">
                <a:latin typeface="Verdana"/>
                <a:cs typeface="Verdana"/>
              </a:rPr>
              <a:t>e</a:t>
            </a:r>
            <a:r>
              <a:rPr sz="3800" spc="50">
                <a:latin typeface="Verdana"/>
                <a:cs typeface="Verdana"/>
              </a:rPr>
              <a:t>t</a:t>
            </a:r>
            <a:r>
              <a:rPr sz="3800" spc="-40">
                <a:latin typeface="Verdana"/>
                <a:cs typeface="Verdana"/>
              </a:rPr>
              <a:t>i</a:t>
            </a:r>
            <a:r>
              <a:rPr sz="3800" spc="25">
                <a:latin typeface="Verdana"/>
                <a:cs typeface="Verdana"/>
              </a:rPr>
              <a:t>o</a:t>
            </a:r>
            <a:r>
              <a:rPr sz="3800" spc="-60">
                <a:latin typeface="Verdana"/>
                <a:cs typeface="Verdana"/>
              </a:rPr>
              <a:t>n</a:t>
            </a:r>
            <a:r>
              <a:rPr sz="3800" spc="-65">
                <a:latin typeface="Verdana"/>
                <a:cs typeface="Verdana"/>
              </a:rPr>
              <a:t>.</a:t>
            </a:r>
            <a:r>
              <a:rPr sz="3800">
                <a:latin typeface="Verdana"/>
                <a:cs typeface="Verdana"/>
              </a:rPr>
              <a:t>"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039217-57C9-929B-A2F2-A7AEBF728F4E}"/>
              </a:ext>
            </a:extLst>
          </p:cNvPr>
          <p:cNvGrpSpPr/>
          <p:nvPr/>
        </p:nvGrpSpPr>
        <p:grpSpPr>
          <a:xfrm>
            <a:off x="5564777" y="5224"/>
            <a:ext cx="7425490" cy="1886059"/>
            <a:chOff x="5793377" y="5225"/>
            <a:chExt cx="7409162" cy="2261616"/>
          </a:xfrm>
        </p:grpSpPr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178B1B0C-FF1B-26FD-6E57-2AEE162DFA4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3377" y="5225"/>
              <a:ext cx="3057144" cy="2261616"/>
            </a:xfrm>
            <a:prstGeom prst="rect">
              <a:avLst/>
            </a:prstGeom>
          </p:spPr>
        </p:pic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D30DD888-DF67-49BA-311F-94C75DACE40D}"/>
                </a:ext>
              </a:extLst>
            </p:cNvPr>
            <p:cNvSpPr txBox="1"/>
            <p:nvPr/>
          </p:nvSpPr>
          <p:spPr>
            <a:xfrm>
              <a:off x="8391054" y="644596"/>
              <a:ext cx="4811485" cy="827313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 marR="5080">
                <a:spcBef>
                  <a:spcPts val="100"/>
                </a:spcBef>
              </a:pPr>
              <a:r>
                <a:rPr lang="en-US" sz="4400" b="1" spc="-220" err="1">
                  <a:solidFill>
                    <a:srgbClr val="00AF4F"/>
                  </a:solidFill>
                  <a:latin typeface="Times New Roman"/>
                  <a:ea typeface="+mn-lt"/>
                  <a:cs typeface="+mn-lt"/>
                </a:rPr>
                <a:t>GreenTrust</a:t>
              </a:r>
              <a:r>
                <a:rPr lang="en-US" sz="4400" b="1" spc="-220">
                  <a:solidFill>
                    <a:srgbClr val="00AF4F"/>
                  </a:solidFill>
                  <a:latin typeface="Times New Roman"/>
                  <a:ea typeface="+mn-lt"/>
                  <a:cs typeface="+mn-lt"/>
                </a:rPr>
                <a:t> </a:t>
              </a:r>
              <a:r>
                <a:rPr lang="en-US" sz="4400" b="1" spc="-220">
                  <a:solidFill>
                    <a:srgbClr val="00AF4F"/>
                  </a:solidFill>
                  <a:latin typeface="Times New Roman"/>
                  <a:cs typeface="Times New Roman"/>
                </a:rPr>
                <a:t>Rentals</a:t>
              </a:r>
              <a:endParaRPr lang="en-US" sz="4400">
                <a:ea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" y="57911"/>
            <a:ext cx="1437132" cy="136093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28700" y="4314444"/>
            <a:ext cx="5000625" cy="1752600"/>
          </a:xfrm>
          <a:custGeom>
            <a:avLst/>
            <a:gdLst/>
            <a:ahLst/>
            <a:cxnLst/>
            <a:rect l="l" t="t" r="r" b="b"/>
            <a:pathLst>
              <a:path w="5000625" h="1752600">
                <a:moveTo>
                  <a:pt x="4789805" y="0"/>
                </a:moveTo>
                <a:lnTo>
                  <a:pt x="210388" y="0"/>
                </a:lnTo>
                <a:lnTo>
                  <a:pt x="162191" y="5587"/>
                </a:lnTo>
                <a:lnTo>
                  <a:pt x="118008" y="21462"/>
                </a:lnTo>
                <a:lnTo>
                  <a:pt x="78955" y="46354"/>
                </a:lnTo>
                <a:lnTo>
                  <a:pt x="46291" y="78993"/>
                </a:lnTo>
                <a:lnTo>
                  <a:pt x="21424" y="118109"/>
                </a:lnTo>
                <a:lnTo>
                  <a:pt x="5524" y="162432"/>
                </a:lnTo>
                <a:lnTo>
                  <a:pt x="0" y="210692"/>
                </a:lnTo>
                <a:lnTo>
                  <a:pt x="0" y="1541906"/>
                </a:lnTo>
                <a:lnTo>
                  <a:pt x="5524" y="1590039"/>
                </a:lnTo>
                <a:lnTo>
                  <a:pt x="21424" y="1634363"/>
                </a:lnTo>
                <a:lnTo>
                  <a:pt x="46291" y="1673478"/>
                </a:lnTo>
                <a:lnTo>
                  <a:pt x="78866" y="1706244"/>
                </a:lnTo>
                <a:lnTo>
                  <a:pt x="117906" y="1731009"/>
                </a:lnTo>
                <a:lnTo>
                  <a:pt x="162191" y="1747011"/>
                </a:lnTo>
                <a:lnTo>
                  <a:pt x="210388" y="1752600"/>
                </a:lnTo>
                <a:lnTo>
                  <a:pt x="4789805" y="1752600"/>
                </a:lnTo>
                <a:lnTo>
                  <a:pt x="4837938" y="1747011"/>
                </a:lnTo>
                <a:lnTo>
                  <a:pt x="4882261" y="1731009"/>
                </a:lnTo>
                <a:lnTo>
                  <a:pt x="4921250" y="1706244"/>
                </a:lnTo>
                <a:lnTo>
                  <a:pt x="4953889" y="1673478"/>
                </a:lnTo>
                <a:lnTo>
                  <a:pt x="4978654" y="1634363"/>
                </a:lnTo>
                <a:lnTo>
                  <a:pt x="4994656" y="1590039"/>
                </a:lnTo>
                <a:lnTo>
                  <a:pt x="5000117" y="1541906"/>
                </a:lnTo>
                <a:lnTo>
                  <a:pt x="5000117" y="210692"/>
                </a:lnTo>
                <a:lnTo>
                  <a:pt x="4994656" y="162432"/>
                </a:lnTo>
                <a:lnTo>
                  <a:pt x="4978654" y="118236"/>
                </a:lnTo>
                <a:lnTo>
                  <a:pt x="4953889" y="78993"/>
                </a:lnTo>
                <a:lnTo>
                  <a:pt x="4921250" y="46354"/>
                </a:lnTo>
                <a:lnTo>
                  <a:pt x="4882261" y="21462"/>
                </a:lnTo>
                <a:lnTo>
                  <a:pt x="4837938" y="5587"/>
                </a:lnTo>
                <a:lnTo>
                  <a:pt x="4789805" y="0"/>
                </a:lnTo>
                <a:close/>
              </a:path>
            </a:pathLst>
          </a:custGeom>
          <a:solidFill>
            <a:srgbClr val="1F93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33059" y="2095500"/>
            <a:ext cx="5000625" cy="1752600"/>
          </a:xfrm>
          <a:custGeom>
            <a:avLst/>
            <a:gdLst/>
            <a:ahLst/>
            <a:cxnLst/>
            <a:rect l="l" t="t" r="r" b="b"/>
            <a:pathLst>
              <a:path w="5000625" h="1752600">
                <a:moveTo>
                  <a:pt x="4789805" y="0"/>
                </a:moveTo>
                <a:lnTo>
                  <a:pt x="210438" y="0"/>
                </a:lnTo>
                <a:lnTo>
                  <a:pt x="162178" y="5588"/>
                </a:lnTo>
                <a:lnTo>
                  <a:pt x="117982" y="21463"/>
                </a:lnTo>
                <a:lnTo>
                  <a:pt x="78993" y="46354"/>
                </a:lnTo>
                <a:lnTo>
                  <a:pt x="46227" y="78994"/>
                </a:lnTo>
                <a:lnTo>
                  <a:pt x="21462" y="118109"/>
                </a:lnTo>
                <a:lnTo>
                  <a:pt x="5461" y="162432"/>
                </a:lnTo>
                <a:lnTo>
                  <a:pt x="0" y="210693"/>
                </a:lnTo>
                <a:lnTo>
                  <a:pt x="0" y="1541906"/>
                </a:lnTo>
                <a:lnTo>
                  <a:pt x="5461" y="1590040"/>
                </a:lnTo>
                <a:lnTo>
                  <a:pt x="21462" y="1634363"/>
                </a:lnTo>
                <a:lnTo>
                  <a:pt x="46227" y="1673478"/>
                </a:lnTo>
                <a:lnTo>
                  <a:pt x="78866" y="1706245"/>
                </a:lnTo>
                <a:lnTo>
                  <a:pt x="117855" y="1731010"/>
                </a:lnTo>
                <a:lnTo>
                  <a:pt x="162178" y="1747012"/>
                </a:lnTo>
                <a:lnTo>
                  <a:pt x="210438" y="1752600"/>
                </a:lnTo>
                <a:lnTo>
                  <a:pt x="4789805" y="1752600"/>
                </a:lnTo>
                <a:lnTo>
                  <a:pt x="4837938" y="1747012"/>
                </a:lnTo>
                <a:lnTo>
                  <a:pt x="4882261" y="1731010"/>
                </a:lnTo>
                <a:lnTo>
                  <a:pt x="4921249" y="1706245"/>
                </a:lnTo>
                <a:lnTo>
                  <a:pt x="4953889" y="1673478"/>
                </a:lnTo>
                <a:lnTo>
                  <a:pt x="4978654" y="1634363"/>
                </a:lnTo>
                <a:lnTo>
                  <a:pt x="4994656" y="1590040"/>
                </a:lnTo>
                <a:lnTo>
                  <a:pt x="5000117" y="1541906"/>
                </a:lnTo>
                <a:lnTo>
                  <a:pt x="5000117" y="210693"/>
                </a:lnTo>
                <a:lnTo>
                  <a:pt x="4994656" y="162432"/>
                </a:lnTo>
                <a:lnTo>
                  <a:pt x="4978654" y="118236"/>
                </a:lnTo>
                <a:lnTo>
                  <a:pt x="4953889" y="78994"/>
                </a:lnTo>
                <a:lnTo>
                  <a:pt x="4921249" y="46354"/>
                </a:lnTo>
                <a:lnTo>
                  <a:pt x="4882261" y="21463"/>
                </a:lnTo>
                <a:lnTo>
                  <a:pt x="4837938" y="5588"/>
                </a:lnTo>
                <a:lnTo>
                  <a:pt x="4789805" y="0"/>
                </a:lnTo>
                <a:close/>
              </a:path>
            </a:pathLst>
          </a:custGeom>
          <a:solidFill>
            <a:srgbClr val="1F93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69112" y="2688054"/>
            <a:ext cx="5000625" cy="1752600"/>
          </a:xfrm>
          <a:custGeom>
            <a:avLst/>
            <a:gdLst/>
            <a:ahLst/>
            <a:cxnLst/>
            <a:rect l="l" t="t" r="r" b="b"/>
            <a:pathLst>
              <a:path w="5000625" h="1752600">
                <a:moveTo>
                  <a:pt x="4789805" y="0"/>
                </a:moveTo>
                <a:lnTo>
                  <a:pt x="210439" y="0"/>
                </a:lnTo>
                <a:lnTo>
                  <a:pt x="162178" y="5588"/>
                </a:lnTo>
                <a:lnTo>
                  <a:pt x="117983" y="21463"/>
                </a:lnTo>
                <a:lnTo>
                  <a:pt x="78994" y="46354"/>
                </a:lnTo>
                <a:lnTo>
                  <a:pt x="46227" y="78994"/>
                </a:lnTo>
                <a:lnTo>
                  <a:pt x="21463" y="118109"/>
                </a:lnTo>
                <a:lnTo>
                  <a:pt x="5461" y="162432"/>
                </a:lnTo>
                <a:lnTo>
                  <a:pt x="0" y="210693"/>
                </a:lnTo>
                <a:lnTo>
                  <a:pt x="0" y="1541907"/>
                </a:lnTo>
                <a:lnTo>
                  <a:pt x="5461" y="1590039"/>
                </a:lnTo>
                <a:lnTo>
                  <a:pt x="21463" y="1634363"/>
                </a:lnTo>
                <a:lnTo>
                  <a:pt x="46227" y="1673478"/>
                </a:lnTo>
                <a:lnTo>
                  <a:pt x="78867" y="1706245"/>
                </a:lnTo>
                <a:lnTo>
                  <a:pt x="117855" y="1731010"/>
                </a:lnTo>
                <a:lnTo>
                  <a:pt x="162178" y="1747012"/>
                </a:lnTo>
                <a:lnTo>
                  <a:pt x="210439" y="1752600"/>
                </a:lnTo>
                <a:lnTo>
                  <a:pt x="4789805" y="1752600"/>
                </a:lnTo>
                <a:lnTo>
                  <a:pt x="4837938" y="1747012"/>
                </a:lnTo>
                <a:lnTo>
                  <a:pt x="4882261" y="1731010"/>
                </a:lnTo>
                <a:lnTo>
                  <a:pt x="4921250" y="1706245"/>
                </a:lnTo>
                <a:lnTo>
                  <a:pt x="4953888" y="1673478"/>
                </a:lnTo>
                <a:lnTo>
                  <a:pt x="4978654" y="1634363"/>
                </a:lnTo>
                <a:lnTo>
                  <a:pt x="4994656" y="1590039"/>
                </a:lnTo>
                <a:lnTo>
                  <a:pt x="5000117" y="1541907"/>
                </a:lnTo>
                <a:lnTo>
                  <a:pt x="5000117" y="210693"/>
                </a:lnTo>
                <a:lnTo>
                  <a:pt x="4994656" y="162432"/>
                </a:lnTo>
                <a:lnTo>
                  <a:pt x="4978654" y="118237"/>
                </a:lnTo>
                <a:lnTo>
                  <a:pt x="4953888" y="78994"/>
                </a:lnTo>
                <a:lnTo>
                  <a:pt x="4921250" y="46354"/>
                </a:lnTo>
                <a:lnTo>
                  <a:pt x="4882261" y="21463"/>
                </a:lnTo>
                <a:lnTo>
                  <a:pt x="4837938" y="5588"/>
                </a:lnTo>
                <a:lnTo>
                  <a:pt x="4789805" y="0"/>
                </a:lnTo>
                <a:close/>
              </a:path>
            </a:pathLst>
          </a:custGeom>
          <a:solidFill>
            <a:srgbClr val="1F93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71581" y="5522411"/>
            <a:ext cx="5000625" cy="1752600"/>
          </a:xfrm>
          <a:custGeom>
            <a:avLst/>
            <a:gdLst/>
            <a:ahLst/>
            <a:cxnLst/>
            <a:rect l="l" t="t" r="r" b="b"/>
            <a:pathLst>
              <a:path w="5000625" h="1752600">
                <a:moveTo>
                  <a:pt x="4789805" y="0"/>
                </a:moveTo>
                <a:lnTo>
                  <a:pt x="210439" y="0"/>
                </a:lnTo>
                <a:lnTo>
                  <a:pt x="162179" y="5588"/>
                </a:lnTo>
                <a:lnTo>
                  <a:pt x="117983" y="21463"/>
                </a:lnTo>
                <a:lnTo>
                  <a:pt x="78994" y="46355"/>
                </a:lnTo>
                <a:lnTo>
                  <a:pt x="46228" y="78994"/>
                </a:lnTo>
                <a:lnTo>
                  <a:pt x="21463" y="118110"/>
                </a:lnTo>
                <a:lnTo>
                  <a:pt x="5461" y="162433"/>
                </a:lnTo>
                <a:lnTo>
                  <a:pt x="0" y="210693"/>
                </a:lnTo>
                <a:lnTo>
                  <a:pt x="0" y="1541907"/>
                </a:lnTo>
                <a:lnTo>
                  <a:pt x="5461" y="1590040"/>
                </a:lnTo>
                <a:lnTo>
                  <a:pt x="21463" y="1634363"/>
                </a:lnTo>
                <a:lnTo>
                  <a:pt x="46228" y="1673479"/>
                </a:lnTo>
                <a:lnTo>
                  <a:pt x="78867" y="1706245"/>
                </a:lnTo>
                <a:lnTo>
                  <a:pt x="117856" y="1731010"/>
                </a:lnTo>
                <a:lnTo>
                  <a:pt x="162179" y="1747012"/>
                </a:lnTo>
                <a:lnTo>
                  <a:pt x="210439" y="1752600"/>
                </a:lnTo>
                <a:lnTo>
                  <a:pt x="4789805" y="1752600"/>
                </a:lnTo>
                <a:lnTo>
                  <a:pt x="4837938" y="1747012"/>
                </a:lnTo>
                <a:lnTo>
                  <a:pt x="4882261" y="1731010"/>
                </a:lnTo>
                <a:lnTo>
                  <a:pt x="4921250" y="1706245"/>
                </a:lnTo>
                <a:lnTo>
                  <a:pt x="4953888" y="1673479"/>
                </a:lnTo>
                <a:lnTo>
                  <a:pt x="4978654" y="1634363"/>
                </a:lnTo>
                <a:lnTo>
                  <a:pt x="4994656" y="1590040"/>
                </a:lnTo>
                <a:lnTo>
                  <a:pt x="5000117" y="1541907"/>
                </a:lnTo>
                <a:lnTo>
                  <a:pt x="5000117" y="210693"/>
                </a:lnTo>
                <a:lnTo>
                  <a:pt x="4994656" y="162433"/>
                </a:lnTo>
                <a:lnTo>
                  <a:pt x="4978654" y="118237"/>
                </a:lnTo>
                <a:lnTo>
                  <a:pt x="4953888" y="78994"/>
                </a:lnTo>
                <a:lnTo>
                  <a:pt x="4921250" y="46355"/>
                </a:lnTo>
                <a:lnTo>
                  <a:pt x="4882261" y="21463"/>
                </a:lnTo>
                <a:lnTo>
                  <a:pt x="4837938" y="5588"/>
                </a:lnTo>
                <a:lnTo>
                  <a:pt x="4789805" y="0"/>
                </a:lnTo>
                <a:close/>
              </a:path>
            </a:pathLst>
          </a:custGeom>
          <a:solidFill>
            <a:srgbClr val="1F93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41564" y="7575804"/>
            <a:ext cx="5000625" cy="1752600"/>
          </a:xfrm>
          <a:custGeom>
            <a:avLst/>
            <a:gdLst/>
            <a:ahLst/>
            <a:cxnLst/>
            <a:rect l="l" t="t" r="r" b="b"/>
            <a:pathLst>
              <a:path w="5000625" h="1752600">
                <a:moveTo>
                  <a:pt x="4789805" y="0"/>
                </a:moveTo>
                <a:lnTo>
                  <a:pt x="210438" y="0"/>
                </a:lnTo>
                <a:lnTo>
                  <a:pt x="162178" y="5588"/>
                </a:lnTo>
                <a:lnTo>
                  <a:pt x="117982" y="21463"/>
                </a:lnTo>
                <a:lnTo>
                  <a:pt x="78993" y="46355"/>
                </a:lnTo>
                <a:lnTo>
                  <a:pt x="46227" y="78994"/>
                </a:lnTo>
                <a:lnTo>
                  <a:pt x="21462" y="118110"/>
                </a:lnTo>
                <a:lnTo>
                  <a:pt x="5460" y="162433"/>
                </a:lnTo>
                <a:lnTo>
                  <a:pt x="0" y="210693"/>
                </a:lnTo>
                <a:lnTo>
                  <a:pt x="0" y="1541907"/>
                </a:lnTo>
                <a:lnTo>
                  <a:pt x="5460" y="1590103"/>
                </a:lnTo>
                <a:lnTo>
                  <a:pt x="21462" y="1634388"/>
                </a:lnTo>
                <a:lnTo>
                  <a:pt x="46227" y="1673542"/>
                </a:lnTo>
                <a:lnTo>
                  <a:pt x="78866" y="1706206"/>
                </a:lnTo>
                <a:lnTo>
                  <a:pt x="117855" y="1731073"/>
                </a:lnTo>
                <a:lnTo>
                  <a:pt x="162178" y="1746973"/>
                </a:lnTo>
                <a:lnTo>
                  <a:pt x="210438" y="1752600"/>
                </a:lnTo>
                <a:lnTo>
                  <a:pt x="4789805" y="1752600"/>
                </a:lnTo>
                <a:lnTo>
                  <a:pt x="4837937" y="1746973"/>
                </a:lnTo>
                <a:lnTo>
                  <a:pt x="4882260" y="1731073"/>
                </a:lnTo>
                <a:lnTo>
                  <a:pt x="4921250" y="1706206"/>
                </a:lnTo>
                <a:lnTo>
                  <a:pt x="4953888" y="1673542"/>
                </a:lnTo>
                <a:lnTo>
                  <a:pt x="4978654" y="1634388"/>
                </a:lnTo>
                <a:lnTo>
                  <a:pt x="4994656" y="1590103"/>
                </a:lnTo>
                <a:lnTo>
                  <a:pt x="5000116" y="1541907"/>
                </a:lnTo>
                <a:lnTo>
                  <a:pt x="5000116" y="210693"/>
                </a:lnTo>
                <a:lnTo>
                  <a:pt x="4994656" y="162433"/>
                </a:lnTo>
                <a:lnTo>
                  <a:pt x="4978654" y="118237"/>
                </a:lnTo>
                <a:lnTo>
                  <a:pt x="4953888" y="78994"/>
                </a:lnTo>
                <a:lnTo>
                  <a:pt x="4921250" y="46355"/>
                </a:lnTo>
                <a:lnTo>
                  <a:pt x="4882260" y="21463"/>
                </a:lnTo>
                <a:lnTo>
                  <a:pt x="4837937" y="5588"/>
                </a:lnTo>
                <a:lnTo>
                  <a:pt x="4789805" y="0"/>
                </a:lnTo>
                <a:close/>
              </a:path>
            </a:pathLst>
          </a:custGeom>
          <a:solidFill>
            <a:srgbClr val="1F93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54223" y="6632447"/>
            <a:ext cx="5001895" cy="1752600"/>
          </a:xfrm>
          <a:custGeom>
            <a:avLst/>
            <a:gdLst/>
            <a:ahLst/>
            <a:cxnLst/>
            <a:rect l="l" t="t" r="r" b="b"/>
            <a:pathLst>
              <a:path w="5001895" h="1752600">
                <a:moveTo>
                  <a:pt x="4791202" y="0"/>
                </a:moveTo>
                <a:lnTo>
                  <a:pt x="210438" y="0"/>
                </a:lnTo>
                <a:lnTo>
                  <a:pt x="162306" y="5587"/>
                </a:lnTo>
                <a:lnTo>
                  <a:pt x="117982" y="21462"/>
                </a:lnTo>
                <a:lnTo>
                  <a:pt x="78993" y="46354"/>
                </a:lnTo>
                <a:lnTo>
                  <a:pt x="46355" y="78993"/>
                </a:lnTo>
                <a:lnTo>
                  <a:pt x="21462" y="118110"/>
                </a:lnTo>
                <a:lnTo>
                  <a:pt x="5587" y="162432"/>
                </a:lnTo>
                <a:lnTo>
                  <a:pt x="0" y="210692"/>
                </a:lnTo>
                <a:lnTo>
                  <a:pt x="0" y="1541907"/>
                </a:lnTo>
                <a:lnTo>
                  <a:pt x="5587" y="1590039"/>
                </a:lnTo>
                <a:lnTo>
                  <a:pt x="21462" y="1634363"/>
                </a:lnTo>
                <a:lnTo>
                  <a:pt x="46355" y="1673478"/>
                </a:lnTo>
                <a:lnTo>
                  <a:pt x="78867" y="1706245"/>
                </a:lnTo>
                <a:lnTo>
                  <a:pt x="117982" y="1731009"/>
                </a:lnTo>
                <a:lnTo>
                  <a:pt x="162306" y="1747012"/>
                </a:lnTo>
                <a:lnTo>
                  <a:pt x="210438" y="1752600"/>
                </a:lnTo>
                <a:lnTo>
                  <a:pt x="4791202" y="1752600"/>
                </a:lnTo>
                <a:lnTo>
                  <a:pt x="4839461" y="1747012"/>
                </a:lnTo>
                <a:lnTo>
                  <a:pt x="4883784" y="1731009"/>
                </a:lnTo>
                <a:lnTo>
                  <a:pt x="4922774" y="1706245"/>
                </a:lnTo>
                <a:lnTo>
                  <a:pt x="4955412" y="1673478"/>
                </a:lnTo>
                <a:lnTo>
                  <a:pt x="4980178" y="1634363"/>
                </a:lnTo>
                <a:lnTo>
                  <a:pt x="4996180" y="1590039"/>
                </a:lnTo>
                <a:lnTo>
                  <a:pt x="5001641" y="1541907"/>
                </a:lnTo>
                <a:lnTo>
                  <a:pt x="5001641" y="210692"/>
                </a:lnTo>
                <a:lnTo>
                  <a:pt x="4996180" y="162432"/>
                </a:lnTo>
                <a:lnTo>
                  <a:pt x="4980178" y="118237"/>
                </a:lnTo>
                <a:lnTo>
                  <a:pt x="4955412" y="78993"/>
                </a:lnTo>
                <a:lnTo>
                  <a:pt x="4922774" y="46354"/>
                </a:lnTo>
                <a:lnTo>
                  <a:pt x="4883784" y="21462"/>
                </a:lnTo>
                <a:lnTo>
                  <a:pt x="4839461" y="5587"/>
                </a:lnTo>
                <a:lnTo>
                  <a:pt x="4791202" y="0"/>
                </a:lnTo>
                <a:close/>
              </a:path>
            </a:pathLst>
          </a:custGeom>
          <a:solidFill>
            <a:srgbClr val="1F93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54780" y="3279647"/>
            <a:ext cx="1189990" cy="675640"/>
          </a:xfrm>
          <a:custGeom>
            <a:avLst/>
            <a:gdLst/>
            <a:ahLst/>
            <a:cxnLst/>
            <a:rect l="l" t="t" r="r" b="b"/>
            <a:pathLst>
              <a:path w="1189989" h="675639">
                <a:moveTo>
                  <a:pt x="77978" y="567309"/>
                </a:moveTo>
                <a:lnTo>
                  <a:pt x="77724" y="567309"/>
                </a:lnTo>
                <a:lnTo>
                  <a:pt x="77724" y="567690"/>
                </a:lnTo>
                <a:lnTo>
                  <a:pt x="77978" y="567309"/>
                </a:lnTo>
                <a:close/>
              </a:path>
              <a:path w="1189989" h="675639">
                <a:moveTo>
                  <a:pt x="79502" y="463181"/>
                </a:moveTo>
                <a:lnTo>
                  <a:pt x="28321" y="557149"/>
                </a:lnTo>
                <a:lnTo>
                  <a:pt x="12446" y="597662"/>
                </a:lnTo>
                <a:lnTo>
                  <a:pt x="1143" y="639572"/>
                </a:lnTo>
                <a:lnTo>
                  <a:pt x="0" y="645922"/>
                </a:lnTo>
                <a:lnTo>
                  <a:pt x="508" y="652272"/>
                </a:lnTo>
                <a:lnTo>
                  <a:pt x="3937" y="659892"/>
                </a:lnTo>
                <a:lnTo>
                  <a:pt x="10287" y="663702"/>
                </a:lnTo>
                <a:lnTo>
                  <a:pt x="12954" y="668782"/>
                </a:lnTo>
                <a:lnTo>
                  <a:pt x="17780" y="663702"/>
                </a:lnTo>
                <a:lnTo>
                  <a:pt x="21590" y="666242"/>
                </a:lnTo>
                <a:lnTo>
                  <a:pt x="21209" y="667512"/>
                </a:lnTo>
                <a:lnTo>
                  <a:pt x="21590" y="667512"/>
                </a:lnTo>
                <a:lnTo>
                  <a:pt x="22733" y="668782"/>
                </a:lnTo>
                <a:lnTo>
                  <a:pt x="25781" y="675132"/>
                </a:lnTo>
                <a:lnTo>
                  <a:pt x="32512" y="672592"/>
                </a:lnTo>
                <a:lnTo>
                  <a:pt x="37719" y="673862"/>
                </a:lnTo>
                <a:lnTo>
                  <a:pt x="39624" y="663702"/>
                </a:lnTo>
                <a:lnTo>
                  <a:pt x="52070" y="624332"/>
                </a:lnTo>
                <a:lnTo>
                  <a:pt x="55118" y="619252"/>
                </a:lnTo>
                <a:lnTo>
                  <a:pt x="54991" y="615442"/>
                </a:lnTo>
                <a:lnTo>
                  <a:pt x="58166" y="612902"/>
                </a:lnTo>
                <a:lnTo>
                  <a:pt x="59182" y="607822"/>
                </a:lnTo>
                <a:lnTo>
                  <a:pt x="64643" y="598932"/>
                </a:lnTo>
                <a:lnTo>
                  <a:pt x="67437" y="593852"/>
                </a:lnTo>
                <a:lnTo>
                  <a:pt x="68453" y="587629"/>
                </a:lnTo>
                <a:lnTo>
                  <a:pt x="69469" y="586359"/>
                </a:lnTo>
                <a:lnTo>
                  <a:pt x="69596" y="585089"/>
                </a:lnTo>
                <a:lnTo>
                  <a:pt x="69850" y="585089"/>
                </a:lnTo>
                <a:lnTo>
                  <a:pt x="71628" y="583819"/>
                </a:lnTo>
                <a:lnTo>
                  <a:pt x="72644" y="580009"/>
                </a:lnTo>
                <a:lnTo>
                  <a:pt x="74803" y="580009"/>
                </a:lnTo>
                <a:lnTo>
                  <a:pt x="75311" y="577469"/>
                </a:lnTo>
                <a:lnTo>
                  <a:pt x="74803" y="574929"/>
                </a:lnTo>
                <a:lnTo>
                  <a:pt x="76962" y="573659"/>
                </a:lnTo>
                <a:lnTo>
                  <a:pt x="78486" y="571119"/>
                </a:lnTo>
                <a:lnTo>
                  <a:pt x="77724" y="567690"/>
                </a:lnTo>
                <a:lnTo>
                  <a:pt x="77216" y="568579"/>
                </a:lnTo>
                <a:lnTo>
                  <a:pt x="78105" y="566039"/>
                </a:lnTo>
                <a:lnTo>
                  <a:pt x="79248" y="564769"/>
                </a:lnTo>
                <a:lnTo>
                  <a:pt x="79502" y="564769"/>
                </a:lnTo>
                <a:lnTo>
                  <a:pt x="79502" y="463181"/>
                </a:lnTo>
                <a:close/>
              </a:path>
              <a:path w="1189989" h="675639">
                <a:moveTo>
                  <a:pt x="1189990" y="134493"/>
                </a:moveTo>
                <a:lnTo>
                  <a:pt x="1188720" y="120523"/>
                </a:lnTo>
                <a:lnTo>
                  <a:pt x="1184757" y="115443"/>
                </a:lnTo>
                <a:lnTo>
                  <a:pt x="1179830" y="109093"/>
                </a:lnTo>
                <a:lnTo>
                  <a:pt x="1158748" y="93853"/>
                </a:lnTo>
                <a:lnTo>
                  <a:pt x="1149350" y="87503"/>
                </a:lnTo>
                <a:lnTo>
                  <a:pt x="1134745" y="78740"/>
                </a:lnTo>
                <a:lnTo>
                  <a:pt x="1122553" y="68580"/>
                </a:lnTo>
                <a:lnTo>
                  <a:pt x="1078992" y="38100"/>
                </a:lnTo>
                <a:lnTo>
                  <a:pt x="1045591" y="19050"/>
                </a:lnTo>
                <a:lnTo>
                  <a:pt x="1009523" y="3810"/>
                </a:lnTo>
                <a:lnTo>
                  <a:pt x="970407" y="0"/>
                </a:lnTo>
                <a:lnTo>
                  <a:pt x="966343" y="15240"/>
                </a:lnTo>
                <a:lnTo>
                  <a:pt x="969391" y="31750"/>
                </a:lnTo>
                <a:lnTo>
                  <a:pt x="978154" y="44450"/>
                </a:lnTo>
                <a:lnTo>
                  <a:pt x="993267" y="55880"/>
                </a:lnTo>
                <a:lnTo>
                  <a:pt x="999871" y="62230"/>
                </a:lnTo>
                <a:lnTo>
                  <a:pt x="1007364" y="69850"/>
                </a:lnTo>
                <a:lnTo>
                  <a:pt x="1015365" y="74930"/>
                </a:lnTo>
                <a:lnTo>
                  <a:pt x="1023366" y="78740"/>
                </a:lnTo>
                <a:lnTo>
                  <a:pt x="1035812" y="86233"/>
                </a:lnTo>
                <a:lnTo>
                  <a:pt x="1047877" y="93853"/>
                </a:lnTo>
                <a:lnTo>
                  <a:pt x="1059053" y="101473"/>
                </a:lnTo>
                <a:lnTo>
                  <a:pt x="1069340" y="110363"/>
                </a:lnTo>
                <a:lnTo>
                  <a:pt x="1071245" y="111633"/>
                </a:lnTo>
                <a:lnTo>
                  <a:pt x="1073023" y="112903"/>
                </a:lnTo>
                <a:lnTo>
                  <a:pt x="1071626" y="114173"/>
                </a:lnTo>
                <a:lnTo>
                  <a:pt x="1070483" y="115443"/>
                </a:lnTo>
                <a:lnTo>
                  <a:pt x="1064133" y="115443"/>
                </a:lnTo>
                <a:lnTo>
                  <a:pt x="952627" y="98933"/>
                </a:lnTo>
                <a:lnTo>
                  <a:pt x="867029" y="92583"/>
                </a:lnTo>
                <a:lnTo>
                  <a:pt x="817880" y="90043"/>
                </a:lnTo>
                <a:lnTo>
                  <a:pt x="768604" y="90043"/>
                </a:lnTo>
                <a:lnTo>
                  <a:pt x="719074" y="92583"/>
                </a:lnTo>
                <a:lnTo>
                  <a:pt x="670052" y="97663"/>
                </a:lnTo>
                <a:lnTo>
                  <a:pt x="617728" y="106553"/>
                </a:lnTo>
                <a:lnTo>
                  <a:pt x="566547" y="117983"/>
                </a:lnTo>
                <a:lnTo>
                  <a:pt x="516509" y="131953"/>
                </a:lnTo>
                <a:lnTo>
                  <a:pt x="467995" y="148463"/>
                </a:lnTo>
                <a:lnTo>
                  <a:pt x="420624" y="167513"/>
                </a:lnTo>
                <a:lnTo>
                  <a:pt x="374396" y="190373"/>
                </a:lnTo>
                <a:lnTo>
                  <a:pt x="330073" y="215773"/>
                </a:lnTo>
                <a:lnTo>
                  <a:pt x="286893" y="244983"/>
                </a:lnTo>
                <a:lnTo>
                  <a:pt x="245364" y="276606"/>
                </a:lnTo>
                <a:lnTo>
                  <a:pt x="205359" y="312166"/>
                </a:lnTo>
                <a:lnTo>
                  <a:pt x="168783" y="347726"/>
                </a:lnTo>
                <a:lnTo>
                  <a:pt x="135382" y="387096"/>
                </a:lnTo>
                <a:lnTo>
                  <a:pt x="123952" y="401078"/>
                </a:lnTo>
                <a:lnTo>
                  <a:pt x="123952" y="464439"/>
                </a:lnTo>
                <a:lnTo>
                  <a:pt x="123571" y="464439"/>
                </a:lnTo>
                <a:lnTo>
                  <a:pt x="123825" y="463181"/>
                </a:lnTo>
                <a:lnTo>
                  <a:pt x="123952" y="401078"/>
                </a:lnTo>
                <a:lnTo>
                  <a:pt x="122301" y="403606"/>
                </a:lnTo>
                <a:lnTo>
                  <a:pt x="122301" y="466979"/>
                </a:lnTo>
                <a:lnTo>
                  <a:pt x="121920" y="468249"/>
                </a:lnTo>
                <a:lnTo>
                  <a:pt x="121539" y="468249"/>
                </a:lnTo>
                <a:lnTo>
                  <a:pt x="120650" y="466979"/>
                </a:lnTo>
                <a:lnTo>
                  <a:pt x="121412" y="466979"/>
                </a:lnTo>
                <a:lnTo>
                  <a:pt x="121539" y="468249"/>
                </a:lnTo>
                <a:lnTo>
                  <a:pt x="121793" y="466979"/>
                </a:lnTo>
                <a:lnTo>
                  <a:pt x="122174" y="466979"/>
                </a:lnTo>
                <a:lnTo>
                  <a:pt x="122174" y="403606"/>
                </a:lnTo>
                <a:lnTo>
                  <a:pt x="104521" y="425081"/>
                </a:lnTo>
                <a:lnTo>
                  <a:pt x="79629" y="463181"/>
                </a:lnTo>
                <a:lnTo>
                  <a:pt x="79629" y="564769"/>
                </a:lnTo>
                <a:lnTo>
                  <a:pt x="77978" y="567309"/>
                </a:lnTo>
                <a:lnTo>
                  <a:pt x="79883" y="567309"/>
                </a:lnTo>
                <a:lnTo>
                  <a:pt x="80645" y="564769"/>
                </a:lnTo>
                <a:lnTo>
                  <a:pt x="81153" y="563499"/>
                </a:lnTo>
                <a:lnTo>
                  <a:pt x="86233" y="559689"/>
                </a:lnTo>
                <a:lnTo>
                  <a:pt x="88138" y="553339"/>
                </a:lnTo>
                <a:lnTo>
                  <a:pt x="90551" y="546989"/>
                </a:lnTo>
                <a:lnTo>
                  <a:pt x="87757" y="546989"/>
                </a:lnTo>
                <a:lnTo>
                  <a:pt x="85979" y="545719"/>
                </a:lnTo>
                <a:lnTo>
                  <a:pt x="85090" y="544449"/>
                </a:lnTo>
                <a:lnTo>
                  <a:pt x="84455" y="543179"/>
                </a:lnTo>
                <a:lnTo>
                  <a:pt x="88646" y="536829"/>
                </a:lnTo>
                <a:lnTo>
                  <a:pt x="91821" y="529209"/>
                </a:lnTo>
                <a:lnTo>
                  <a:pt x="98171" y="522859"/>
                </a:lnTo>
                <a:lnTo>
                  <a:pt x="123190" y="482231"/>
                </a:lnTo>
                <a:lnTo>
                  <a:pt x="126492" y="480949"/>
                </a:lnTo>
                <a:lnTo>
                  <a:pt x="126238" y="478409"/>
                </a:lnTo>
                <a:lnTo>
                  <a:pt x="128397" y="477139"/>
                </a:lnTo>
                <a:lnTo>
                  <a:pt x="129286" y="475881"/>
                </a:lnTo>
                <a:lnTo>
                  <a:pt x="129413" y="474599"/>
                </a:lnTo>
                <a:lnTo>
                  <a:pt x="131572" y="473329"/>
                </a:lnTo>
                <a:lnTo>
                  <a:pt x="132461" y="472059"/>
                </a:lnTo>
                <a:lnTo>
                  <a:pt x="132080" y="469531"/>
                </a:lnTo>
                <a:lnTo>
                  <a:pt x="135509" y="468249"/>
                </a:lnTo>
                <a:lnTo>
                  <a:pt x="135382" y="465709"/>
                </a:lnTo>
                <a:lnTo>
                  <a:pt x="137541" y="464439"/>
                </a:lnTo>
                <a:lnTo>
                  <a:pt x="138430" y="463181"/>
                </a:lnTo>
                <a:lnTo>
                  <a:pt x="138557" y="461899"/>
                </a:lnTo>
                <a:lnTo>
                  <a:pt x="139446" y="460629"/>
                </a:lnTo>
                <a:lnTo>
                  <a:pt x="140081" y="459359"/>
                </a:lnTo>
                <a:lnTo>
                  <a:pt x="141224" y="458089"/>
                </a:lnTo>
                <a:lnTo>
                  <a:pt x="141224" y="456831"/>
                </a:lnTo>
                <a:lnTo>
                  <a:pt x="141478" y="456831"/>
                </a:lnTo>
                <a:lnTo>
                  <a:pt x="144907" y="455549"/>
                </a:lnTo>
                <a:lnTo>
                  <a:pt x="144653" y="453009"/>
                </a:lnTo>
                <a:lnTo>
                  <a:pt x="146812" y="451739"/>
                </a:lnTo>
                <a:lnTo>
                  <a:pt x="147701" y="450481"/>
                </a:lnTo>
                <a:lnTo>
                  <a:pt x="148082" y="449199"/>
                </a:lnTo>
                <a:lnTo>
                  <a:pt x="149987" y="447929"/>
                </a:lnTo>
                <a:lnTo>
                  <a:pt x="151003" y="446659"/>
                </a:lnTo>
                <a:lnTo>
                  <a:pt x="151257" y="445389"/>
                </a:lnTo>
                <a:lnTo>
                  <a:pt x="153289" y="444131"/>
                </a:lnTo>
                <a:lnTo>
                  <a:pt x="154178" y="442849"/>
                </a:lnTo>
                <a:lnTo>
                  <a:pt x="154178" y="440309"/>
                </a:lnTo>
                <a:lnTo>
                  <a:pt x="157607" y="439039"/>
                </a:lnTo>
                <a:lnTo>
                  <a:pt x="157480" y="436499"/>
                </a:lnTo>
                <a:lnTo>
                  <a:pt x="160782" y="435229"/>
                </a:lnTo>
                <a:lnTo>
                  <a:pt x="160782" y="431431"/>
                </a:lnTo>
                <a:lnTo>
                  <a:pt x="162179" y="431431"/>
                </a:lnTo>
                <a:lnTo>
                  <a:pt x="163322" y="430149"/>
                </a:lnTo>
                <a:lnTo>
                  <a:pt x="164084" y="428879"/>
                </a:lnTo>
                <a:lnTo>
                  <a:pt x="164211" y="427609"/>
                </a:lnTo>
                <a:lnTo>
                  <a:pt x="166116" y="426339"/>
                </a:lnTo>
                <a:lnTo>
                  <a:pt x="237998" y="350278"/>
                </a:lnTo>
                <a:lnTo>
                  <a:pt x="269367" y="322326"/>
                </a:lnTo>
                <a:lnTo>
                  <a:pt x="301752" y="296926"/>
                </a:lnTo>
                <a:lnTo>
                  <a:pt x="335534" y="272796"/>
                </a:lnTo>
                <a:lnTo>
                  <a:pt x="370713" y="251333"/>
                </a:lnTo>
                <a:lnTo>
                  <a:pt x="376682" y="251333"/>
                </a:lnTo>
                <a:lnTo>
                  <a:pt x="376936" y="252603"/>
                </a:lnTo>
                <a:lnTo>
                  <a:pt x="373888" y="256286"/>
                </a:lnTo>
                <a:lnTo>
                  <a:pt x="368935" y="261366"/>
                </a:lnTo>
                <a:lnTo>
                  <a:pt x="373761" y="258826"/>
                </a:lnTo>
                <a:lnTo>
                  <a:pt x="375539" y="260096"/>
                </a:lnTo>
                <a:lnTo>
                  <a:pt x="377571" y="258826"/>
                </a:lnTo>
                <a:lnTo>
                  <a:pt x="390017" y="251333"/>
                </a:lnTo>
                <a:lnTo>
                  <a:pt x="398272" y="246253"/>
                </a:lnTo>
                <a:lnTo>
                  <a:pt x="422021" y="236093"/>
                </a:lnTo>
                <a:lnTo>
                  <a:pt x="429006" y="233553"/>
                </a:lnTo>
                <a:lnTo>
                  <a:pt x="431165" y="229743"/>
                </a:lnTo>
                <a:lnTo>
                  <a:pt x="432689" y="231013"/>
                </a:lnTo>
                <a:lnTo>
                  <a:pt x="433705" y="231013"/>
                </a:lnTo>
                <a:lnTo>
                  <a:pt x="433959" y="229743"/>
                </a:lnTo>
                <a:lnTo>
                  <a:pt x="434340" y="228473"/>
                </a:lnTo>
                <a:lnTo>
                  <a:pt x="440563" y="228473"/>
                </a:lnTo>
                <a:lnTo>
                  <a:pt x="442341" y="224663"/>
                </a:lnTo>
                <a:lnTo>
                  <a:pt x="452247" y="223393"/>
                </a:lnTo>
                <a:lnTo>
                  <a:pt x="454279" y="220853"/>
                </a:lnTo>
                <a:lnTo>
                  <a:pt x="455295" y="218313"/>
                </a:lnTo>
                <a:lnTo>
                  <a:pt x="465836" y="218313"/>
                </a:lnTo>
                <a:lnTo>
                  <a:pt x="469519" y="213233"/>
                </a:lnTo>
                <a:lnTo>
                  <a:pt x="480060" y="210693"/>
                </a:lnTo>
                <a:lnTo>
                  <a:pt x="484124" y="206883"/>
                </a:lnTo>
                <a:lnTo>
                  <a:pt x="542798" y="187833"/>
                </a:lnTo>
                <a:lnTo>
                  <a:pt x="606806" y="168783"/>
                </a:lnTo>
                <a:lnTo>
                  <a:pt x="651637" y="159893"/>
                </a:lnTo>
                <a:lnTo>
                  <a:pt x="697103" y="153543"/>
                </a:lnTo>
                <a:lnTo>
                  <a:pt x="742442" y="148463"/>
                </a:lnTo>
                <a:lnTo>
                  <a:pt x="812419" y="144653"/>
                </a:lnTo>
                <a:lnTo>
                  <a:pt x="901573" y="149733"/>
                </a:lnTo>
                <a:lnTo>
                  <a:pt x="950722" y="153543"/>
                </a:lnTo>
                <a:lnTo>
                  <a:pt x="975614" y="157353"/>
                </a:lnTo>
                <a:lnTo>
                  <a:pt x="1003173" y="158623"/>
                </a:lnTo>
                <a:lnTo>
                  <a:pt x="1009142" y="158623"/>
                </a:lnTo>
                <a:lnTo>
                  <a:pt x="1012571" y="161163"/>
                </a:lnTo>
                <a:lnTo>
                  <a:pt x="1016762" y="161163"/>
                </a:lnTo>
                <a:lnTo>
                  <a:pt x="1020826" y="159893"/>
                </a:lnTo>
                <a:lnTo>
                  <a:pt x="1021588" y="161163"/>
                </a:lnTo>
                <a:lnTo>
                  <a:pt x="1023366" y="159893"/>
                </a:lnTo>
                <a:lnTo>
                  <a:pt x="1026795" y="162433"/>
                </a:lnTo>
                <a:lnTo>
                  <a:pt x="1031367" y="162433"/>
                </a:lnTo>
                <a:lnTo>
                  <a:pt x="1035685" y="161163"/>
                </a:lnTo>
                <a:lnTo>
                  <a:pt x="1039495" y="164973"/>
                </a:lnTo>
                <a:lnTo>
                  <a:pt x="1043178" y="164973"/>
                </a:lnTo>
                <a:lnTo>
                  <a:pt x="1047750" y="163703"/>
                </a:lnTo>
                <a:lnTo>
                  <a:pt x="1050671" y="164973"/>
                </a:lnTo>
                <a:lnTo>
                  <a:pt x="1053211" y="167513"/>
                </a:lnTo>
                <a:lnTo>
                  <a:pt x="1046607" y="173863"/>
                </a:lnTo>
                <a:lnTo>
                  <a:pt x="1042416" y="176403"/>
                </a:lnTo>
                <a:lnTo>
                  <a:pt x="980694" y="220853"/>
                </a:lnTo>
                <a:lnTo>
                  <a:pt x="928370" y="268986"/>
                </a:lnTo>
                <a:lnTo>
                  <a:pt x="924560" y="274066"/>
                </a:lnTo>
                <a:lnTo>
                  <a:pt x="920242" y="277876"/>
                </a:lnTo>
                <a:lnTo>
                  <a:pt x="918591" y="284226"/>
                </a:lnTo>
                <a:lnTo>
                  <a:pt x="916813" y="294386"/>
                </a:lnTo>
                <a:lnTo>
                  <a:pt x="916051" y="303276"/>
                </a:lnTo>
                <a:lnTo>
                  <a:pt x="915416" y="314706"/>
                </a:lnTo>
                <a:lnTo>
                  <a:pt x="913003" y="324866"/>
                </a:lnTo>
                <a:lnTo>
                  <a:pt x="911352" y="326136"/>
                </a:lnTo>
                <a:lnTo>
                  <a:pt x="912876" y="332486"/>
                </a:lnTo>
                <a:lnTo>
                  <a:pt x="920242" y="336296"/>
                </a:lnTo>
                <a:lnTo>
                  <a:pt x="927227" y="329946"/>
                </a:lnTo>
                <a:lnTo>
                  <a:pt x="935609" y="323596"/>
                </a:lnTo>
                <a:lnTo>
                  <a:pt x="991870" y="277876"/>
                </a:lnTo>
                <a:lnTo>
                  <a:pt x="1053719" y="239903"/>
                </a:lnTo>
                <a:lnTo>
                  <a:pt x="1061212" y="238633"/>
                </a:lnTo>
                <a:lnTo>
                  <a:pt x="1063244" y="236093"/>
                </a:lnTo>
                <a:lnTo>
                  <a:pt x="1068197" y="233553"/>
                </a:lnTo>
                <a:lnTo>
                  <a:pt x="1073531" y="233553"/>
                </a:lnTo>
                <a:lnTo>
                  <a:pt x="1077341" y="229743"/>
                </a:lnTo>
                <a:lnTo>
                  <a:pt x="1082167" y="227203"/>
                </a:lnTo>
                <a:lnTo>
                  <a:pt x="1087374" y="227203"/>
                </a:lnTo>
                <a:lnTo>
                  <a:pt x="1091184" y="223393"/>
                </a:lnTo>
                <a:lnTo>
                  <a:pt x="1125093" y="211963"/>
                </a:lnTo>
                <a:lnTo>
                  <a:pt x="1142365" y="208153"/>
                </a:lnTo>
                <a:lnTo>
                  <a:pt x="1159129" y="201803"/>
                </a:lnTo>
                <a:lnTo>
                  <a:pt x="1167003" y="200533"/>
                </a:lnTo>
                <a:lnTo>
                  <a:pt x="1174242" y="196723"/>
                </a:lnTo>
                <a:lnTo>
                  <a:pt x="1174750" y="194183"/>
                </a:lnTo>
                <a:lnTo>
                  <a:pt x="1175766" y="187833"/>
                </a:lnTo>
                <a:lnTo>
                  <a:pt x="1185164" y="163703"/>
                </a:lnTo>
                <a:lnTo>
                  <a:pt x="1186053" y="161163"/>
                </a:lnTo>
                <a:lnTo>
                  <a:pt x="1186561" y="159893"/>
                </a:lnTo>
                <a:lnTo>
                  <a:pt x="1188085" y="156083"/>
                </a:lnTo>
                <a:lnTo>
                  <a:pt x="1189088" y="144653"/>
                </a:lnTo>
                <a:lnTo>
                  <a:pt x="1189990" y="134493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0680925" y="2103345"/>
            <a:ext cx="838200" cy="495300"/>
            <a:chOff x="10709147" y="2258567"/>
            <a:chExt cx="838200" cy="495300"/>
          </a:xfrm>
        </p:grpSpPr>
        <p:sp>
          <p:nvSpPr>
            <p:cNvPr id="11" name="object 11"/>
            <p:cNvSpPr/>
            <p:nvPr/>
          </p:nvSpPr>
          <p:spPr>
            <a:xfrm>
              <a:off x="10709148" y="2258567"/>
              <a:ext cx="835025" cy="414020"/>
            </a:xfrm>
            <a:custGeom>
              <a:avLst/>
              <a:gdLst/>
              <a:ahLst/>
              <a:cxnLst/>
              <a:rect l="l" t="t" r="r" b="b"/>
              <a:pathLst>
                <a:path w="835025" h="414019">
                  <a:moveTo>
                    <a:pt x="168402" y="36322"/>
                  </a:moveTo>
                  <a:lnTo>
                    <a:pt x="161290" y="36322"/>
                  </a:lnTo>
                  <a:lnTo>
                    <a:pt x="163576" y="37592"/>
                  </a:lnTo>
                  <a:lnTo>
                    <a:pt x="164592" y="36703"/>
                  </a:lnTo>
                  <a:lnTo>
                    <a:pt x="165989" y="37592"/>
                  </a:lnTo>
                  <a:lnTo>
                    <a:pt x="167513" y="37084"/>
                  </a:lnTo>
                  <a:lnTo>
                    <a:pt x="167894" y="36703"/>
                  </a:lnTo>
                  <a:lnTo>
                    <a:pt x="168402" y="36322"/>
                  </a:lnTo>
                  <a:close/>
                </a:path>
                <a:path w="835025" h="414019">
                  <a:moveTo>
                    <a:pt x="406908" y="35052"/>
                  </a:moveTo>
                  <a:lnTo>
                    <a:pt x="390398" y="28829"/>
                  </a:lnTo>
                  <a:lnTo>
                    <a:pt x="339471" y="13970"/>
                  </a:lnTo>
                  <a:lnTo>
                    <a:pt x="285623" y="4953"/>
                  </a:lnTo>
                  <a:lnTo>
                    <a:pt x="231140" y="0"/>
                  </a:lnTo>
                  <a:lnTo>
                    <a:pt x="176657" y="1016"/>
                  </a:lnTo>
                  <a:lnTo>
                    <a:pt x="122936" y="6731"/>
                  </a:lnTo>
                  <a:lnTo>
                    <a:pt x="89560" y="14147"/>
                  </a:lnTo>
                  <a:lnTo>
                    <a:pt x="89560" y="50711"/>
                  </a:lnTo>
                  <a:lnTo>
                    <a:pt x="88138" y="51181"/>
                  </a:lnTo>
                  <a:lnTo>
                    <a:pt x="87757" y="50927"/>
                  </a:lnTo>
                  <a:lnTo>
                    <a:pt x="87122" y="50546"/>
                  </a:lnTo>
                  <a:lnTo>
                    <a:pt x="85217" y="50927"/>
                  </a:lnTo>
                  <a:lnTo>
                    <a:pt x="85725" y="50800"/>
                  </a:lnTo>
                  <a:lnTo>
                    <a:pt x="88519" y="50038"/>
                  </a:lnTo>
                  <a:lnTo>
                    <a:pt x="89535" y="50673"/>
                  </a:lnTo>
                  <a:lnTo>
                    <a:pt x="89560" y="14147"/>
                  </a:lnTo>
                  <a:lnTo>
                    <a:pt x="69215" y="18669"/>
                  </a:lnTo>
                  <a:lnTo>
                    <a:pt x="22479" y="38354"/>
                  </a:lnTo>
                  <a:lnTo>
                    <a:pt x="22352" y="49657"/>
                  </a:lnTo>
                  <a:lnTo>
                    <a:pt x="22479" y="35179"/>
                  </a:lnTo>
                  <a:lnTo>
                    <a:pt x="11938" y="40132"/>
                  </a:lnTo>
                  <a:lnTo>
                    <a:pt x="5461" y="43561"/>
                  </a:lnTo>
                  <a:lnTo>
                    <a:pt x="0" y="48006"/>
                  </a:lnTo>
                  <a:lnTo>
                    <a:pt x="2032" y="56769"/>
                  </a:lnTo>
                  <a:lnTo>
                    <a:pt x="762" y="60452"/>
                  </a:lnTo>
                  <a:lnTo>
                    <a:pt x="5080" y="61595"/>
                  </a:lnTo>
                  <a:lnTo>
                    <a:pt x="5461" y="64770"/>
                  </a:lnTo>
                  <a:lnTo>
                    <a:pt x="5080" y="64643"/>
                  </a:lnTo>
                  <a:lnTo>
                    <a:pt x="4572" y="65786"/>
                  </a:lnTo>
                  <a:lnTo>
                    <a:pt x="4318" y="67056"/>
                  </a:lnTo>
                  <a:lnTo>
                    <a:pt x="2921" y="70739"/>
                  </a:lnTo>
                  <a:lnTo>
                    <a:pt x="7239" y="73406"/>
                  </a:lnTo>
                  <a:lnTo>
                    <a:pt x="8636" y="77216"/>
                  </a:lnTo>
                  <a:lnTo>
                    <a:pt x="16637" y="73152"/>
                  </a:lnTo>
                  <a:lnTo>
                    <a:pt x="25273" y="69469"/>
                  </a:lnTo>
                  <a:lnTo>
                    <a:pt x="34290" y="66040"/>
                  </a:lnTo>
                  <a:lnTo>
                    <a:pt x="37338" y="64770"/>
                  </a:lnTo>
                  <a:lnTo>
                    <a:pt x="43053" y="62484"/>
                  </a:lnTo>
                  <a:lnTo>
                    <a:pt x="47117" y="61976"/>
                  </a:lnTo>
                  <a:lnTo>
                    <a:pt x="48895" y="60071"/>
                  </a:lnTo>
                  <a:lnTo>
                    <a:pt x="52070" y="60579"/>
                  </a:lnTo>
                  <a:lnTo>
                    <a:pt x="53213" y="60071"/>
                  </a:lnTo>
                  <a:lnTo>
                    <a:pt x="57912" y="58039"/>
                  </a:lnTo>
                  <a:lnTo>
                    <a:pt x="62484" y="57912"/>
                  </a:lnTo>
                  <a:lnTo>
                    <a:pt x="66294" y="57277"/>
                  </a:lnTo>
                  <a:lnTo>
                    <a:pt x="71628" y="54610"/>
                  </a:lnTo>
                  <a:lnTo>
                    <a:pt x="71882" y="54864"/>
                  </a:lnTo>
                  <a:lnTo>
                    <a:pt x="72136" y="54610"/>
                  </a:lnTo>
                  <a:lnTo>
                    <a:pt x="73660" y="52832"/>
                  </a:lnTo>
                  <a:lnTo>
                    <a:pt x="72898" y="53848"/>
                  </a:lnTo>
                  <a:lnTo>
                    <a:pt x="74168" y="54610"/>
                  </a:lnTo>
                  <a:lnTo>
                    <a:pt x="75565" y="53975"/>
                  </a:lnTo>
                  <a:lnTo>
                    <a:pt x="76835" y="53213"/>
                  </a:lnTo>
                  <a:lnTo>
                    <a:pt x="78105" y="54102"/>
                  </a:lnTo>
                  <a:lnTo>
                    <a:pt x="79502" y="53340"/>
                  </a:lnTo>
                  <a:lnTo>
                    <a:pt x="79629" y="53213"/>
                  </a:lnTo>
                  <a:lnTo>
                    <a:pt x="79883" y="52832"/>
                  </a:lnTo>
                  <a:lnTo>
                    <a:pt x="80391" y="52451"/>
                  </a:lnTo>
                  <a:lnTo>
                    <a:pt x="82169" y="53467"/>
                  </a:lnTo>
                  <a:lnTo>
                    <a:pt x="84074" y="53086"/>
                  </a:lnTo>
                  <a:lnTo>
                    <a:pt x="84582" y="52451"/>
                  </a:lnTo>
                  <a:lnTo>
                    <a:pt x="85598" y="51181"/>
                  </a:lnTo>
                  <a:lnTo>
                    <a:pt x="87122" y="52070"/>
                  </a:lnTo>
                  <a:lnTo>
                    <a:pt x="88519" y="51308"/>
                  </a:lnTo>
                  <a:lnTo>
                    <a:pt x="89573" y="50723"/>
                  </a:lnTo>
                  <a:lnTo>
                    <a:pt x="94234" y="52070"/>
                  </a:lnTo>
                  <a:lnTo>
                    <a:pt x="97282" y="50673"/>
                  </a:lnTo>
                  <a:lnTo>
                    <a:pt x="97409" y="50673"/>
                  </a:lnTo>
                  <a:lnTo>
                    <a:pt x="98552" y="50165"/>
                  </a:lnTo>
                  <a:lnTo>
                    <a:pt x="99060" y="50038"/>
                  </a:lnTo>
                  <a:lnTo>
                    <a:pt x="103124" y="48514"/>
                  </a:lnTo>
                  <a:lnTo>
                    <a:pt x="102235" y="48006"/>
                  </a:lnTo>
                  <a:lnTo>
                    <a:pt x="101981" y="44704"/>
                  </a:lnTo>
                  <a:lnTo>
                    <a:pt x="101727" y="44577"/>
                  </a:lnTo>
                  <a:lnTo>
                    <a:pt x="102235" y="43434"/>
                  </a:lnTo>
                  <a:lnTo>
                    <a:pt x="113411" y="41275"/>
                  </a:lnTo>
                  <a:lnTo>
                    <a:pt x="119634" y="42164"/>
                  </a:lnTo>
                  <a:lnTo>
                    <a:pt x="125984" y="41275"/>
                  </a:lnTo>
                  <a:lnTo>
                    <a:pt x="153543" y="37592"/>
                  </a:lnTo>
                  <a:lnTo>
                    <a:pt x="154940" y="38354"/>
                  </a:lnTo>
                  <a:lnTo>
                    <a:pt x="156464" y="37719"/>
                  </a:lnTo>
                  <a:lnTo>
                    <a:pt x="156718" y="37592"/>
                  </a:lnTo>
                  <a:lnTo>
                    <a:pt x="157480" y="36830"/>
                  </a:lnTo>
                  <a:lnTo>
                    <a:pt x="158750" y="37719"/>
                  </a:lnTo>
                  <a:lnTo>
                    <a:pt x="160274" y="37084"/>
                  </a:lnTo>
                  <a:lnTo>
                    <a:pt x="160655" y="36830"/>
                  </a:lnTo>
                  <a:lnTo>
                    <a:pt x="161290" y="36322"/>
                  </a:lnTo>
                  <a:lnTo>
                    <a:pt x="168579" y="36245"/>
                  </a:lnTo>
                  <a:lnTo>
                    <a:pt x="169926" y="37084"/>
                  </a:lnTo>
                  <a:lnTo>
                    <a:pt x="171450" y="36449"/>
                  </a:lnTo>
                  <a:lnTo>
                    <a:pt x="171831" y="36195"/>
                  </a:lnTo>
                  <a:lnTo>
                    <a:pt x="172593" y="35560"/>
                  </a:lnTo>
                  <a:lnTo>
                    <a:pt x="173482" y="36195"/>
                  </a:lnTo>
                  <a:lnTo>
                    <a:pt x="173736" y="36068"/>
                  </a:lnTo>
                  <a:lnTo>
                    <a:pt x="175006" y="36068"/>
                  </a:lnTo>
                  <a:lnTo>
                    <a:pt x="175260" y="35941"/>
                  </a:lnTo>
                  <a:lnTo>
                    <a:pt x="177038" y="37084"/>
                  </a:lnTo>
                  <a:lnTo>
                    <a:pt x="178562" y="36449"/>
                  </a:lnTo>
                  <a:lnTo>
                    <a:pt x="179324" y="35941"/>
                  </a:lnTo>
                  <a:lnTo>
                    <a:pt x="179578" y="35560"/>
                  </a:lnTo>
                  <a:lnTo>
                    <a:pt x="180975" y="36449"/>
                  </a:lnTo>
                  <a:lnTo>
                    <a:pt x="182499" y="35941"/>
                  </a:lnTo>
                  <a:lnTo>
                    <a:pt x="182880" y="35560"/>
                  </a:lnTo>
                  <a:lnTo>
                    <a:pt x="183642" y="35052"/>
                  </a:lnTo>
                  <a:lnTo>
                    <a:pt x="406908" y="35052"/>
                  </a:lnTo>
                  <a:close/>
                </a:path>
                <a:path w="835025" h="414019">
                  <a:moveTo>
                    <a:pt x="834644" y="413639"/>
                  </a:moveTo>
                  <a:lnTo>
                    <a:pt x="834136" y="399542"/>
                  </a:lnTo>
                  <a:lnTo>
                    <a:pt x="786257" y="399542"/>
                  </a:lnTo>
                  <a:lnTo>
                    <a:pt x="782447" y="397129"/>
                  </a:lnTo>
                  <a:lnTo>
                    <a:pt x="782193" y="392557"/>
                  </a:lnTo>
                  <a:lnTo>
                    <a:pt x="754380" y="348488"/>
                  </a:lnTo>
                  <a:lnTo>
                    <a:pt x="741045" y="325247"/>
                  </a:lnTo>
                  <a:lnTo>
                    <a:pt x="700913" y="267716"/>
                  </a:lnTo>
                  <a:lnTo>
                    <a:pt x="674370" y="231775"/>
                  </a:lnTo>
                  <a:lnTo>
                    <a:pt x="645795" y="197866"/>
                  </a:lnTo>
                  <a:lnTo>
                    <a:pt x="614426" y="166624"/>
                  </a:lnTo>
                  <a:lnTo>
                    <a:pt x="548640" y="112268"/>
                  </a:lnTo>
                  <a:lnTo>
                    <a:pt x="534543" y="101600"/>
                  </a:lnTo>
                  <a:lnTo>
                    <a:pt x="530987" y="98806"/>
                  </a:lnTo>
                  <a:lnTo>
                    <a:pt x="528574" y="97409"/>
                  </a:lnTo>
                  <a:lnTo>
                    <a:pt x="490728" y="74041"/>
                  </a:lnTo>
                  <a:lnTo>
                    <a:pt x="486156" y="71374"/>
                  </a:lnTo>
                  <a:lnTo>
                    <a:pt x="439674" y="47244"/>
                  </a:lnTo>
                  <a:lnTo>
                    <a:pt x="408432" y="35560"/>
                  </a:lnTo>
                  <a:lnTo>
                    <a:pt x="407162" y="35179"/>
                  </a:lnTo>
                  <a:lnTo>
                    <a:pt x="183642" y="35052"/>
                  </a:lnTo>
                  <a:lnTo>
                    <a:pt x="185801" y="36322"/>
                  </a:lnTo>
                  <a:lnTo>
                    <a:pt x="186944" y="35560"/>
                  </a:lnTo>
                  <a:lnTo>
                    <a:pt x="188214" y="36322"/>
                  </a:lnTo>
                  <a:lnTo>
                    <a:pt x="189865" y="35941"/>
                  </a:lnTo>
                  <a:lnTo>
                    <a:pt x="190246" y="35560"/>
                  </a:lnTo>
                  <a:lnTo>
                    <a:pt x="191008" y="35179"/>
                  </a:lnTo>
                  <a:lnTo>
                    <a:pt x="193167" y="36449"/>
                  </a:lnTo>
                  <a:lnTo>
                    <a:pt x="194310" y="35687"/>
                  </a:lnTo>
                  <a:lnTo>
                    <a:pt x="195580" y="36449"/>
                  </a:lnTo>
                  <a:lnTo>
                    <a:pt x="197231" y="35941"/>
                  </a:lnTo>
                  <a:lnTo>
                    <a:pt x="197485" y="35687"/>
                  </a:lnTo>
                  <a:lnTo>
                    <a:pt x="198374" y="35179"/>
                  </a:lnTo>
                  <a:lnTo>
                    <a:pt x="200406" y="36322"/>
                  </a:lnTo>
                  <a:lnTo>
                    <a:pt x="201549" y="35560"/>
                  </a:lnTo>
                  <a:lnTo>
                    <a:pt x="279273" y="40005"/>
                  </a:lnTo>
                  <a:lnTo>
                    <a:pt x="337439" y="51816"/>
                  </a:lnTo>
                  <a:lnTo>
                    <a:pt x="394335" y="68834"/>
                  </a:lnTo>
                  <a:lnTo>
                    <a:pt x="394589" y="70485"/>
                  </a:lnTo>
                  <a:lnTo>
                    <a:pt x="395859" y="71247"/>
                  </a:lnTo>
                  <a:lnTo>
                    <a:pt x="396494" y="73025"/>
                  </a:lnTo>
                  <a:lnTo>
                    <a:pt x="395732" y="74041"/>
                  </a:lnTo>
                  <a:lnTo>
                    <a:pt x="392684" y="73660"/>
                  </a:lnTo>
                  <a:lnTo>
                    <a:pt x="388239" y="72390"/>
                  </a:lnTo>
                  <a:lnTo>
                    <a:pt x="390652" y="75311"/>
                  </a:lnTo>
                  <a:lnTo>
                    <a:pt x="391541" y="75946"/>
                  </a:lnTo>
                  <a:lnTo>
                    <a:pt x="425958" y="91059"/>
                  </a:lnTo>
                  <a:lnTo>
                    <a:pt x="430403" y="93853"/>
                  </a:lnTo>
                  <a:lnTo>
                    <a:pt x="432943" y="93980"/>
                  </a:lnTo>
                  <a:lnTo>
                    <a:pt x="438785" y="97536"/>
                  </a:lnTo>
                  <a:lnTo>
                    <a:pt x="441375" y="97536"/>
                  </a:lnTo>
                  <a:lnTo>
                    <a:pt x="444119" y="99314"/>
                  </a:lnTo>
                  <a:lnTo>
                    <a:pt x="446405" y="102108"/>
                  </a:lnTo>
                  <a:lnTo>
                    <a:pt x="450342" y="101600"/>
                  </a:lnTo>
                  <a:lnTo>
                    <a:pt x="452755" y="104648"/>
                  </a:lnTo>
                  <a:lnTo>
                    <a:pt x="455930" y="106553"/>
                  </a:lnTo>
                  <a:lnTo>
                    <a:pt x="459486" y="107315"/>
                  </a:lnTo>
                  <a:lnTo>
                    <a:pt x="462788" y="109347"/>
                  </a:lnTo>
                  <a:lnTo>
                    <a:pt x="465455" y="112395"/>
                  </a:lnTo>
                  <a:lnTo>
                    <a:pt x="470027" y="112268"/>
                  </a:lnTo>
                  <a:lnTo>
                    <a:pt x="494538" y="128778"/>
                  </a:lnTo>
                  <a:lnTo>
                    <a:pt x="507111" y="136398"/>
                  </a:lnTo>
                  <a:lnTo>
                    <a:pt x="519049" y="145288"/>
                  </a:lnTo>
                  <a:lnTo>
                    <a:pt x="552704" y="168910"/>
                  </a:lnTo>
                  <a:lnTo>
                    <a:pt x="583819" y="195580"/>
                  </a:lnTo>
                  <a:lnTo>
                    <a:pt x="613283" y="224282"/>
                  </a:lnTo>
                  <a:lnTo>
                    <a:pt x="641096" y="254762"/>
                  </a:lnTo>
                  <a:lnTo>
                    <a:pt x="644271" y="259715"/>
                  </a:lnTo>
                  <a:lnTo>
                    <a:pt x="652272" y="267716"/>
                  </a:lnTo>
                  <a:lnTo>
                    <a:pt x="689610" y="320548"/>
                  </a:lnTo>
                  <a:lnTo>
                    <a:pt x="700024" y="334391"/>
                  </a:lnTo>
                  <a:lnTo>
                    <a:pt x="719455" y="364363"/>
                  </a:lnTo>
                  <a:lnTo>
                    <a:pt x="730123" y="381508"/>
                  </a:lnTo>
                  <a:lnTo>
                    <a:pt x="733806" y="383667"/>
                  </a:lnTo>
                  <a:lnTo>
                    <a:pt x="733298" y="387731"/>
                  </a:lnTo>
                  <a:lnTo>
                    <a:pt x="738378" y="390906"/>
                  </a:lnTo>
                  <a:lnTo>
                    <a:pt x="737870" y="392176"/>
                  </a:lnTo>
                  <a:lnTo>
                    <a:pt x="739013" y="392938"/>
                  </a:lnTo>
                  <a:lnTo>
                    <a:pt x="738505" y="396494"/>
                  </a:lnTo>
                  <a:lnTo>
                    <a:pt x="738632" y="397129"/>
                  </a:lnTo>
                  <a:lnTo>
                    <a:pt x="743839" y="400304"/>
                  </a:lnTo>
                  <a:lnTo>
                    <a:pt x="743331" y="404495"/>
                  </a:lnTo>
                  <a:lnTo>
                    <a:pt x="744728" y="406908"/>
                  </a:lnTo>
                  <a:lnTo>
                    <a:pt x="748284" y="407670"/>
                  </a:lnTo>
                  <a:lnTo>
                    <a:pt x="748411" y="410845"/>
                  </a:lnTo>
                  <a:lnTo>
                    <a:pt x="747903" y="413385"/>
                  </a:lnTo>
                  <a:lnTo>
                    <a:pt x="740791" y="413639"/>
                  </a:lnTo>
                  <a:lnTo>
                    <a:pt x="834644" y="413639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01856" y="2548127"/>
              <a:ext cx="245110" cy="205486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12895" y="4785359"/>
            <a:ext cx="102106" cy="112775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6030843" y="4309815"/>
            <a:ext cx="277495" cy="932180"/>
            <a:chOff x="16143732" y="3985259"/>
            <a:chExt cx="277495" cy="93218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43732" y="3985259"/>
              <a:ext cx="126110" cy="8686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225140" y="4068698"/>
              <a:ext cx="196215" cy="745490"/>
            </a:xfrm>
            <a:custGeom>
              <a:avLst/>
              <a:gdLst/>
              <a:ahLst/>
              <a:cxnLst/>
              <a:rect l="l" t="t" r="r" b="b"/>
              <a:pathLst>
                <a:path w="196215" h="745489">
                  <a:moveTo>
                    <a:pt x="195834" y="390525"/>
                  </a:moveTo>
                  <a:lnTo>
                    <a:pt x="195199" y="390652"/>
                  </a:lnTo>
                  <a:lnTo>
                    <a:pt x="193040" y="337820"/>
                  </a:lnTo>
                  <a:lnTo>
                    <a:pt x="187071" y="285496"/>
                  </a:lnTo>
                  <a:lnTo>
                    <a:pt x="181737" y="263398"/>
                  </a:lnTo>
                  <a:lnTo>
                    <a:pt x="174625" y="233934"/>
                  </a:lnTo>
                  <a:lnTo>
                    <a:pt x="158369" y="183134"/>
                  </a:lnTo>
                  <a:lnTo>
                    <a:pt x="135636" y="132842"/>
                  </a:lnTo>
                  <a:lnTo>
                    <a:pt x="109093" y="84328"/>
                  </a:lnTo>
                  <a:lnTo>
                    <a:pt x="77597" y="39116"/>
                  </a:lnTo>
                  <a:lnTo>
                    <a:pt x="44704" y="0"/>
                  </a:lnTo>
                  <a:lnTo>
                    <a:pt x="0" y="0"/>
                  </a:lnTo>
                  <a:lnTo>
                    <a:pt x="4064" y="4445"/>
                  </a:lnTo>
                  <a:lnTo>
                    <a:pt x="8128" y="8382"/>
                  </a:lnTo>
                  <a:lnTo>
                    <a:pt x="10922" y="14097"/>
                  </a:lnTo>
                  <a:lnTo>
                    <a:pt x="33909" y="40005"/>
                  </a:lnTo>
                  <a:lnTo>
                    <a:pt x="34036" y="41529"/>
                  </a:lnTo>
                  <a:lnTo>
                    <a:pt x="35433" y="42545"/>
                  </a:lnTo>
                  <a:lnTo>
                    <a:pt x="36703" y="43053"/>
                  </a:lnTo>
                  <a:lnTo>
                    <a:pt x="36830" y="44577"/>
                  </a:lnTo>
                  <a:lnTo>
                    <a:pt x="38227" y="45593"/>
                  </a:lnTo>
                  <a:lnTo>
                    <a:pt x="39497" y="45974"/>
                  </a:lnTo>
                  <a:lnTo>
                    <a:pt x="39497" y="48514"/>
                  </a:lnTo>
                  <a:lnTo>
                    <a:pt x="40767" y="48895"/>
                  </a:lnTo>
                  <a:lnTo>
                    <a:pt x="40894" y="50546"/>
                  </a:lnTo>
                  <a:lnTo>
                    <a:pt x="42291" y="51435"/>
                  </a:lnTo>
                  <a:lnTo>
                    <a:pt x="43561" y="51943"/>
                  </a:lnTo>
                  <a:lnTo>
                    <a:pt x="43688" y="53594"/>
                  </a:lnTo>
                  <a:lnTo>
                    <a:pt x="45085" y="54610"/>
                  </a:lnTo>
                  <a:lnTo>
                    <a:pt x="46355" y="54991"/>
                  </a:lnTo>
                  <a:lnTo>
                    <a:pt x="46355" y="56134"/>
                  </a:lnTo>
                  <a:lnTo>
                    <a:pt x="47625" y="57531"/>
                  </a:lnTo>
                  <a:lnTo>
                    <a:pt x="47752" y="59690"/>
                  </a:lnTo>
                  <a:lnTo>
                    <a:pt x="49149" y="60706"/>
                  </a:lnTo>
                  <a:lnTo>
                    <a:pt x="50419" y="61087"/>
                  </a:lnTo>
                  <a:lnTo>
                    <a:pt x="50546" y="62738"/>
                  </a:lnTo>
                  <a:lnTo>
                    <a:pt x="51943" y="63754"/>
                  </a:lnTo>
                  <a:lnTo>
                    <a:pt x="53340" y="64135"/>
                  </a:lnTo>
                  <a:lnTo>
                    <a:pt x="53340" y="66802"/>
                  </a:lnTo>
                  <a:lnTo>
                    <a:pt x="54737" y="67310"/>
                  </a:lnTo>
                  <a:lnTo>
                    <a:pt x="54864" y="68834"/>
                  </a:lnTo>
                  <a:lnTo>
                    <a:pt x="56134" y="69850"/>
                  </a:lnTo>
                  <a:lnTo>
                    <a:pt x="57404" y="70358"/>
                  </a:lnTo>
                  <a:lnTo>
                    <a:pt x="57531" y="72898"/>
                  </a:lnTo>
                  <a:lnTo>
                    <a:pt x="58801" y="73406"/>
                  </a:lnTo>
                  <a:lnTo>
                    <a:pt x="58928" y="74930"/>
                  </a:lnTo>
                  <a:lnTo>
                    <a:pt x="60198" y="75946"/>
                  </a:lnTo>
                  <a:lnTo>
                    <a:pt x="61595" y="76454"/>
                  </a:lnTo>
                  <a:lnTo>
                    <a:pt x="61722" y="78867"/>
                  </a:lnTo>
                  <a:lnTo>
                    <a:pt x="64262" y="79629"/>
                  </a:lnTo>
                  <a:lnTo>
                    <a:pt x="103251" y="147066"/>
                  </a:lnTo>
                  <a:lnTo>
                    <a:pt x="126111" y="202311"/>
                  </a:lnTo>
                  <a:lnTo>
                    <a:pt x="142748" y="260477"/>
                  </a:lnTo>
                  <a:lnTo>
                    <a:pt x="142748" y="261874"/>
                  </a:lnTo>
                  <a:lnTo>
                    <a:pt x="141579" y="263283"/>
                  </a:lnTo>
                  <a:lnTo>
                    <a:pt x="140208" y="263271"/>
                  </a:lnTo>
                  <a:lnTo>
                    <a:pt x="138811" y="260477"/>
                  </a:lnTo>
                  <a:lnTo>
                    <a:pt x="137414" y="256032"/>
                  </a:lnTo>
                  <a:lnTo>
                    <a:pt x="136271" y="259334"/>
                  </a:lnTo>
                  <a:lnTo>
                    <a:pt x="136271" y="260731"/>
                  </a:lnTo>
                  <a:lnTo>
                    <a:pt x="143002" y="297942"/>
                  </a:lnTo>
                  <a:lnTo>
                    <a:pt x="143129" y="303276"/>
                  </a:lnTo>
                  <a:lnTo>
                    <a:pt x="144526" y="305435"/>
                  </a:lnTo>
                  <a:lnTo>
                    <a:pt x="144780" y="312166"/>
                  </a:lnTo>
                  <a:lnTo>
                    <a:pt x="146177" y="314071"/>
                  </a:lnTo>
                  <a:lnTo>
                    <a:pt x="146304" y="317500"/>
                  </a:lnTo>
                  <a:lnTo>
                    <a:pt x="145161" y="321056"/>
                  </a:lnTo>
                  <a:lnTo>
                    <a:pt x="147828" y="324104"/>
                  </a:lnTo>
                  <a:lnTo>
                    <a:pt x="146685" y="327914"/>
                  </a:lnTo>
                  <a:lnTo>
                    <a:pt x="146812" y="331597"/>
                  </a:lnTo>
                  <a:lnTo>
                    <a:pt x="148336" y="335026"/>
                  </a:lnTo>
                  <a:lnTo>
                    <a:pt x="148463" y="338963"/>
                  </a:lnTo>
                  <a:lnTo>
                    <a:pt x="147320" y="342900"/>
                  </a:lnTo>
                  <a:lnTo>
                    <a:pt x="149987" y="346456"/>
                  </a:lnTo>
                  <a:lnTo>
                    <a:pt x="149987" y="376047"/>
                  </a:lnTo>
                  <a:lnTo>
                    <a:pt x="150495" y="390906"/>
                  </a:lnTo>
                  <a:lnTo>
                    <a:pt x="149860" y="405765"/>
                  </a:lnTo>
                  <a:lnTo>
                    <a:pt x="148971" y="447040"/>
                  </a:lnTo>
                  <a:lnTo>
                    <a:pt x="144272" y="487934"/>
                  </a:lnTo>
                  <a:lnTo>
                    <a:pt x="136906" y="528447"/>
                  </a:lnTo>
                  <a:lnTo>
                    <a:pt x="126873" y="568452"/>
                  </a:lnTo>
                  <a:lnTo>
                    <a:pt x="124587" y="573913"/>
                  </a:lnTo>
                  <a:lnTo>
                    <a:pt x="122428" y="584962"/>
                  </a:lnTo>
                  <a:lnTo>
                    <a:pt x="99187" y="645287"/>
                  </a:lnTo>
                  <a:lnTo>
                    <a:pt x="93345" y="661670"/>
                  </a:lnTo>
                  <a:lnTo>
                    <a:pt x="79248" y="694436"/>
                  </a:lnTo>
                  <a:lnTo>
                    <a:pt x="70866" y="712851"/>
                  </a:lnTo>
                  <a:lnTo>
                    <a:pt x="71120" y="717169"/>
                  </a:lnTo>
                  <a:lnTo>
                    <a:pt x="67310" y="718947"/>
                  </a:lnTo>
                  <a:lnTo>
                    <a:pt x="67564" y="725043"/>
                  </a:lnTo>
                  <a:lnTo>
                    <a:pt x="66294" y="725297"/>
                  </a:lnTo>
                  <a:lnTo>
                    <a:pt x="66421" y="726694"/>
                  </a:lnTo>
                  <a:lnTo>
                    <a:pt x="62611" y="728472"/>
                  </a:lnTo>
                  <a:lnTo>
                    <a:pt x="62992" y="734822"/>
                  </a:lnTo>
                  <a:lnTo>
                    <a:pt x="59182" y="736600"/>
                  </a:lnTo>
                  <a:lnTo>
                    <a:pt x="58039" y="739140"/>
                  </a:lnTo>
                  <a:lnTo>
                    <a:pt x="59436" y="742569"/>
                  </a:lnTo>
                  <a:lnTo>
                    <a:pt x="56896" y="744347"/>
                  </a:lnTo>
                  <a:lnTo>
                    <a:pt x="54483" y="745363"/>
                  </a:lnTo>
                  <a:lnTo>
                    <a:pt x="98679" y="745363"/>
                  </a:lnTo>
                  <a:lnTo>
                    <a:pt x="112268" y="715137"/>
                  </a:lnTo>
                  <a:lnTo>
                    <a:pt x="124079" y="691261"/>
                  </a:lnTo>
                  <a:lnTo>
                    <a:pt x="149860" y="625856"/>
                  </a:lnTo>
                  <a:lnTo>
                    <a:pt x="164973" y="583819"/>
                  </a:lnTo>
                  <a:lnTo>
                    <a:pt x="177419" y="541274"/>
                  </a:lnTo>
                  <a:lnTo>
                    <a:pt x="185928" y="497840"/>
                  </a:lnTo>
                  <a:lnTo>
                    <a:pt x="192786" y="443865"/>
                  </a:lnTo>
                  <a:lnTo>
                    <a:pt x="195834" y="390652"/>
                  </a:lnTo>
                  <a:lnTo>
                    <a:pt x="195834" y="390525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90341" y="4682362"/>
              <a:ext cx="133476" cy="234950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3379195" y="7374635"/>
            <a:ext cx="941705" cy="847725"/>
            <a:chOff x="13379195" y="7374635"/>
            <a:chExt cx="941705" cy="84772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53463" y="7374635"/>
              <a:ext cx="67182" cy="21335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3379196" y="7556245"/>
              <a:ext cx="909955" cy="666115"/>
            </a:xfrm>
            <a:custGeom>
              <a:avLst/>
              <a:gdLst/>
              <a:ahLst/>
              <a:cxnLst/>
              <a:rect l="l" t="t" r="r" b="b"/>
              <a:pathLst>
                <a:path w="909955" h="666115">
                  <a:moveTo>
                    <a:pt x="909574" y="31750"/>
                  </a:moveTo>
                  <a:lnTo>
                    <a:pt x="874268" y="31750"/>
                  </a:lnTo>
                  <a:lnTo>
                    <a:pt x="873887" y="30480"/>
                  </a:lnTo>
                  <a:lnTo>
                    <a:pt x="874141" y="30480"/>
                  </a:lnTo>
                  <a:lnTo>
                    <a:pt x="874268" y="31750"/>
                  </a:lnTo>
                  <a:lnTo>
                    <a:pt x="874268" y="30480"/>
                  </a:lnTo>
                  <a:lnTo>
                    <a:pt x="874268" y="0"/>
                  </a:lnTo>
                  <a:lnTo>
                    <a:pt x="870204" y="13970"/>
                  </a:lnTo>
                  <a:lnTo>
                    <a:pt x="867537" y="16510"/>
                  </a:lnTo>
                  <a:lnTo>
                    <a:pt x="868426" y="19050"/>
                  </a:lnTo>
                  <a:lnTo>
                    <a:pt x="866902" y="20320"/>
                  </a:lnTo>
                  <a:lnTo>
                    <a:pt x="866521" y="21590"/>
                  </a:lnTo>
                  <a:lnTo>
                    <a:pt x="866775" y="22860"/>
                  </a:lnTo>
                  <a:lnTo>
                    <a:pt x="864997" y="24130"/>
                  </a:lnTo>
                  <a:lnTo>
                    <a:pt x="864616" y="25400"/>
                  </a:lnTo>
                  <a:lnTo>
                    <a:pt x="864997" y="26670"/>
                  </a:lnTo>
                  <a:lnTo>
                    <a:pt x="863219" y="27940"/>
                  </a:lnTo>
                  <a:lnTo>
                    <a:pt x="862965" y="30480"/>
                  </a:lnTo>
                  <a:lnTo>
                    <a:pt x="863092" y="31750"/>
                  </a:lnTo>
                  <a:lnTo>
                    <a:pt x="861441" y="33020"/>
                  </a:lnTo>
                  <a:lnTo>
                    <a:pt x="861187" y="34290"/>
                  </a:lnTo>
                  <a:lnTo>
                    <a:pt x="862076" y="36957"/>
                  </a:lnTo>
                  <a:lnTo>
                    <a:pt x="860552" y="38227"/>
                  </a:lnTo>
                  <a:lnTo>
                    <a:pt x="860044" y="39497"/>
                  </a:lnTo>
                  <a:lnTo>
                    <a:pt x="860425" y="40767"/>
                  </a:lnTo>
                  <a:lnTo>
                    <a:pt x="860298" y="42037"/>
                  </a:lnTo>
                  <a:lnTo>
                    <a:pt x="857504" y="43307"/>
                  </a:lnTo>
                  <a:lnTo>
                    <a:pt x="858520" y="45847"/>
                  </a:lnTo>
                  <a:lnTo>
                    <a:pt x="855726" y="48387"/>
                  </a:lnTo>
                  <a:lnTo>
                    <a:pt x="856615" y="50927"/>
                  </a:lnTo>
                  <a:lnTo>
                    <a:pt x="854964" y="52197"/>
                  </a:lnTo>
                  <a:lnTo>
                    <a:pt x="854583" y="53467"/>
                  </a:lnTo>
                  <a:lnTo>
                    <a:pt x="854710" y="54737"/>
                  </a:lnTo>
                  <a:lnTo>
                    <a:pt x="853059" y="56007"/>
                  </a:lnTo>
                  <a:lnTo>
                    <a:pt x="852678" y="57277"/>
                  </a:lnTo>
                  <a:lnTo>
                    <a:pt x="852805" y="59817"/>
                  </a:lnTo>
                  <a:lnTo>
                    <a:pt x="851154" y="59817"/>
                  </a:lnTo>
                  <a:lnTo>
                    <a:pt x="850900" y="63627"/>
                  </a:lnTo>
                  <a:lnTo>
                    <a:pt x="849376" y="64897"/>
                  </a:lnTo>
                  <a:lnTo>
                    <a:pt x="848995" y="66167"/>
                  </a:lnTo>
                  <a:lnTo>
                    <a:pt x="849122" y="68707"/>
                  </a:lnTo>
                  <a:lnTo>
                    <a:pt x="847979" y="68707"/>
                  </a:lnTo>
                  <a:lnTo>
                    <a:pt x="847471" y="71247"/>
                  </a:lnTo>
                  <a:lnTo>
                    <a:pt x="846836" y="71247"/>
                  </a:lnTo>
                  <a:lnTo>
                    <a:pt x="847090" y="72517"/>
                  </a:lnTo>
                  <a:lnTo>
                    <a:pt x="800608" y="161417"/>
                  </a:lnTo>
                  <a:lnTo>
                    <a:pt x="779399" y="193167"/>
                  </a:lnTo>
                  <a:lnTo>
                    <a:pt x="756920" y="224917"/>
                  </a:lnTo>
                  <a:lnTo>
                    <a:pt x="707009" y="283337"/>
                  </a:lnTo>
                  <a:lnTo>
                    <a:pt x="703707" y="284607"/>
                  </a:lnTo>
                  <a:lnTo>
                    <a:pt x="701294" y="284607"/>
                  </a:lnTo>
                  <a:lnTo>
                    <a:pt x="700786" y="283337"/>
                  </a:lnTo>
                  <a:lnTo>
                    <a:pt x="706374" y="274447"/>
                  </a:lnTo>
                  <a:lnTo>
                    <a:pt x="701802" y="275717"/>
                  </a:lnTo>
                  <a:lnTo>
                    <a:pt x="699897" y="275717"/>
                  </a:lnTo>
                  <a:lnTo>
                    <a:pt x="683133" y="293497"/>
                  </a:lnTo>
                  <a:lnTo>
                    <a:pt x="664718" y="310007"/>
                  </a:lnTo>
                  <a:lnTo>
                    <a:pt x="659257" y="313817"/>
                  </a:lnTo>
                  <a:lnTo>
                    <a:pt x="658241" y="317627"/>
                  </a:lnTo>
                  <a:lnTo>
                    <a:pt x="655828" y="317627"/>
                  </a:lnTo>
                  <a:lnTo>
                    <a:pt x="655701" y="318897"/>
                  </a:lnTo>
                  <a:lnTo>
                    <a:pt x="652526" y="320167"/>
                  </a:lnTo>
                  <a:lnTo>
                    <a:pt x="650240" y="321437"/>
                  </a:lnTo>
                  <a:lnTo>
                    <a:pt x="649605" y="325247"/>
                  </a:lnTo>
                  <a:lnTo>
                    <a:pt x="640842" y="327787"/>
                  </a:lnTo>
                  <a:lnTo>
                    <a:pt x="638810" y="332867"/>
                  </a:lnTo>
                  <a:lnTo>
                    <a:pt x="635000" y="335407"/>
                  </a:lnTo>
                  <a:lnTo>
                    <a:pt x="630301" y="336677"/>
                  </a:lnTo>
                  <a:lnTo>
                    <a:pt x="628015" y="341757"/>
                  </a:lnTo>
                  <a:lnTo>
                    <a:pt x="623189" y="344297"/>
                  </a:lnTo>
                  <a:lnTo>
                    <a:pt x="619125" y="346837"/>
                  </a:lnTo>
                  <a:lnTo>
                    <a:pt x="616712" y="351917"/>
                  </a:lnTo>
                  <a:lnTo>
                    <a:pt x="506984" y="421767"/>
                  </a:lnTo>
                  <a:lnTo>
                    <a:pt x="459740" y="445897"/>
                  </a:lnTo>
                  <a:lnTo>
                    <a:pt x="360299" y="484124"/>
                  </a:lnTo>
                  <a:lnTo>
                    <a:pt x="353187" y="485394"/>
                  </a:lnTo>
                  <a:lnTo>
                    <a:pt x="346583" y="489204"/>
                  </a:lnTo>
                  <a:lnTo>
                    <a:pt x="339344" y="490474"/>
                  </a:lnTo>
                  <a:lnTo>
                    <a:pt x="298577" y="499364"/>
                  </a:lnTo>
                  <a:lnTo>
                    <a:pt x="258572" y="509524"/>
                  </a:lnTo>
                  <a:lnTo>
                    <a:pt x="190754" y="520954"/>
                  </a:lnTo>
                  <a:lnTo>
                    <a:pt x="165862" y="527304"/>
                  </a:lnTo>
                  <a:lnTo>
                    <a:pt x="162814" y="527304"/>
                  </a:lnTo>
                  <a:lnTo>
                    <a:pt x="160655" y="528574"/>
                  </a:lnTo>
                  <a:lnTo>
                    <a:pt x="158686" y="528574"/>
                  </a:lnTo>
                  <a:lnTo>
                    <a:pt x="158686" y="527304"/>
                  </a:lnTo>
                  <a:lnTo>
                    <a:pt x="154800" y="527304"/>
                  </a:lnTo>
                  <a:lnTo>
                    <a:pt x="154800" y="528574"/>
                  </a:lnTo>
                  <a:lnTo>
                    <a:pt x="152146" y="528574"/>
                  </a:lnTo>
                  <a:lnTo>
                    <a:pt x="152146" y="529844"/>
                  </a:lnTo>
                  <a:lnTo>
                    <a:pt x="151384" y="529844"/>
                  </a:lnTo>
                  <a:lnTo>
                    <a:pt x="149606" y="531114"/>
                  </a:lnTo>
                  <a:lnTo>
                    <a:pt x="148717" y="529844"/>
                  </a:lnTo>
                  <a:lnTo>
                    <a:pt x="147193" y="531114"/>
                  </a:lnTo>
                  <a:lnTo>
                    <a:pt x="143383" y="528574"/>
                  </a:lnTo>
                  <a:lnTo>
                    <a:pt x="139319" y="529844"/>
                  </a:lnTo>
                  <a:lnTo>
                    <a:pt x="135890" y="532384"/>
                  </a:lnTo>
                  <a:lnTo>
                    <a:pt x="131953" y="531114"/>
                  </a:lnTo>
                  <a:lnTo>
                    <a:pt x="128651" y="531114"/>
                  </a:lnTo>
                  <a:lnTo>
                    <a:pt x="124968" y="533654"/>
                  </a:lnTo>
                  <a:lnTo>
                    <a:pt x="121158" y="532384"/>
                  </a:lnTo>
                  <a:lnTo>
                    <a:pt x="118745" y="531114"/>
                  </a:lnTo>
                  <a:lnTo>
                    <a:pt x="122936" y="523494"/>
                  </a:lnTo>
                  <a:lnTo>
                    <a:pt x="126238" y="520954"/>
                  </a:lnTo>
                  <a:lnTo>
                    <a:pt x="128651" y="517144"/>
                  </a:lnTo>
                  <a:lnTo>
                    <a:pt x="170688" y="466344"/>
                  </a:lnTo>
                  <a:lnTo>
                    <a:pt x="205105" y="409067"/>
                  </a:lnTo>
                  <a:lnTo>
                    <a:pt x="210312" y="393827"/>
                  </a:lnTo>
                  <a:lnTo>
                    <a:pt x="209042" y="383667"/>
                  </a:lnTo>
                  <a:lnTo>
                    <a:pt x="207645" y="374777"/>
                  </a:lnTo>
                  <a:lnTo>
                    <a:pt x="205740" y="365887"/>
                  </a:lnTo>
                  <a:lnTo>
                    <a:pt x="205105" y="355727"/>
                  </a:lnTo>
                  <a:lnTo>
                    <a:pt x="205994" y="353187"/>
                  </a:lnTo>
                  <a:lnTo>
                    <a:pt x="203581" y="348107"/>
                  </a:lnTo>
                  <a:lnTo>
                    <a:pt x="195580" y="346837"/>
                  </a:lnTo>
                  <a:lnTo>
                    <a:pt x="191262" y="354457"/>
                  </a:lnTo>
                  <a:lnTo>
                    <a:pt x="167386" y="391287"/>
                  </a:lnTo>
                  <a:lnTo>
                    <a:pt x="146304" y="416687"/>
                  </a:lnTo>
                  <a:lnTo>
                    <a:pt x="123952" y="442087"/>
                  </a:lnTo>
                  <a:lnTo>
                    <a:pt x="100330" y="466344"/>
                  </a:lnTo>
                  <a:lnTo>
                    <a:pt x="94742" y="470154"/>
                  </a:lnTo>
                  <a:lnTo>
                    <a:pt x="93091" y="472694"/>
                  </a:lnTo>
                  <a:lnTo>
                    <a:pt x="89154" y="476504"/>
                  </a:lnTo>
                  <a:lnTo>
                    <a:pt x="84582" y="477774"/>
                  </a:lnTo>
                  <a:lnTo>
                    <a:pt x="82296" y="482854"/>
                  </a:lnTo>
                  <a:lnTo>
                    <a:pt x="78359" y="485394"/>
                  </a:lnTo>
                  <a:lnTo>
                    <a:pt x="73787" y="486664"/>
                  </a:lnTo>
                  <a:lnTo>
                    <a:pt x="71501" y="491744"/>
                  </a:lnTo>
                  <a:lnTo>
                    <a:pt x="43815" y="509524"/>
                  </a:lnTo>
                  <a:lnTo>
                    <a:pt x="29591" y="518414"/>
                  </a:lnTo>
                  <a:lnTo>
                    <a:pt x="3683" y="536194"/>
                  </a:lnTo>
                  <a:lnTo>
                    <a:pt x="4699" y="545084"/>
                  </a:lnTo>
                  <a:lnTo>
                    <a:pt x="2159" y="546354"/>
                  </a:lnTo>
                  <a:lnTo>
                    <a:pt x="1270" y="548894"/>
                  </a:lnTo>
                  <a:lnTo>
                    <a:pt x="254" y="560324"/>
                  </a:lnTo>
                  <a:lnTo>
                    <a:pt x="0" y="567944"/>
                  </a:lnTo>
                  <a:lnTo>
                    <a:pt x="1016" y="575564"/>
                  </a:lnTo>
                  <a:lnTo>
                    <a:pt x="20066" y="616204"/>
                  </a:lnTo>
                  <a:lnTo>
                    <a:pt x="29972" y="620014"/>
                  </a:lnTo>
                  <a:lnTo>
                    <a:pt x="42926" y="623824"/>
                  </a:lnTo>
                  <a:lnTo>
                    <a:pt x="52197" y="627634"/>
                  </a:lnTo>
                  <a:lnTo>
                    <a:pt x="55245" y="627634"/>
                  </a:lnTo>
                  <a:lnTo>
                    <a:pt x="81280" y="637794"/>
                  </a:lnTo>
                  <a:lnTo>
                    <a:pt x="93345" y="641604"/>
                  </a:lnTo>
                  <a:lnTo>
                    <a:pt x="127762" y="654304"/>
                  </a:lnTo>
                  <a:lnTo>
                    <a:pt x="162052" y="661924"/>
                  </a:lnTo>
                  <a:lnTo>
                    <a:pt x="197358" y="665734"/>
                  </a:lnTo>
                  <a:lnTo>
                    <a:pt x="234188" y="660654"/>
                  </a:lnTo>
                  <a:lnTo>
                    <a:pt x="233172" y="644144"/>
                  </a:lnTo>
                  <a:lnTo>
                    <a:pt x="227203" y="631444"/>
                  </a:lnTo>
                  <a:lnTo>
                    <a:pt x="215519" y="621284"/>
                  </a:lnTo>
                  <a:lnTo>
                    <a:pt x="199517" y="616204"/>
                  </a:lnTo>
                  <a:lnTo>
                    <a:pt x="192151" y="612394"/>
                  </a:lnTo>
                  <a:lnTo>
                    <a:pt x="184150" y="608584"/>
                  </a:lnTo>
                  <a:lnTo>
                    <a:pt x="175514" y="604774"/>
                  </a:lnTo>
                  <a:lnTo>
                    <a:pt x="167259" y="603504"/>
                  </a:lnTo>
                  <a:lnTo>
                    <a:pt x="141986" y="595884"/>
                  </a:lnTo>
                  <a:lnTo>
                    <a:pt x="129413" y="590804"/>
                  </a:lnTo>
                  <a:lnTo>
                    <a:pt x="118364" y="586994"/>
                  </a:lnTo>
                  <a:lnTo>
                    <a:pt x="116459" y="586994"/>
                  </a:lnTo>
                  <a:lnTo>
                    <a:pt x="115062" y="585724"/>
                  </a:lnTo>
                  <a:lnTo>
                    <a:pt x="115951" y="581914"/>
                  </a:lnTo>
                  <a:lnTo>
                    <a:pt x="118491" y="581914"/>
                  </a:lnTo>
                  <a:lnTo>
                    <a:pt x="120142" y="580644"/>
                  </a:lnTo>
                  <a:lnTo>
                    <a:pt x="124968" y="581914"/>
                  </a:lnTo>
                  <a:lnTo>
                    <a:pt x="133350" y="580644"/>
                  </a:lnTo>
                  <a:lnTo>
                    <a:pt x="225171" y="566674"/>
                  </a:lnTo>
                  <a:lnTo>
                    <a:pt x="258064" y="560324"/>
                  </a:lnTo>
                  <a:lnTo>
                    <a:pt x="347599" y="540004"/>
                  </a:lnTo>
                  <a:lnTo>
                    <a:pt x="371983" y="533654"/>
                  </a:lnTo>
                  <a:lnTo>
                    <a:pt x="379310" y="533654"/>
                  </a:lnTo>
                  <a:lnTo>
                    <a:pt x="379310" y="529844"/>
                  </a:lnTo>
                  <a:lnTo>
                    <a:pt x="389089" y="529844"/>
                  </a:lnTo>
                  <a:lnTo>
                    <a:pt x="389089" y="528574"/>
                  </a:lnTo>
                  <a:lnTo>
                    <a:pt x="391541" y="528574"/>
                  </a:lnTo>
                  <a:lnTo>
                    <a:pt x="434594" y="513334"/>
                  </a:lnTo>
                  <a:lnTo>
                    <a:pt x="477647" y="496824"/>
                  </a:lnTo>
                  <a:lnTo>
                    <a:pt x="522351" y="475234"/>
                  </a:lnTo>
                  <a:lnTo>
                    <a:pt x="564642" y="452247"/>
                  </a:lnTo>
                  <a:lnTo>
                    <a:pt x="606044" y="426847"/>
                  </a:lnTo>
                  <a:lnTo>
                    <a:pt x="645033" y="400177"/>
                  </a:lnTo>
                  <a:lnTo>
                    <a:pt x="682371" y="369697"/>
                  </a:lnTo>
                  <a:lnTo>
                    <a:pt x="718058" y="339217"/>
                  </a:lnTo>
                  <a:lnTo>
                    <a:pt x="751332" y="303657"/>
                  </a:lnTo>
                  <a:lnTo>
                    <a:pt x="782828" y="268097"/>
                  </a:lnTo>
                  <a:lnTo>
                    <a:pt x="812038" y="228727"/>
                  </a:lnTo>
                  <a:lnTo>
                    <a:pt x="838708" y="186817"/>
                  </a:lnTo>
                  <a:lnTo>
                    <a:pt x="862203" y="144907"/>
                  </a:lnTo>
                  <a:lnTo>
                    <a:pt x="882904" y="102997"/>
                  </a:lnTo>
                  <a:lnTo>
                    <a:pt x="900557" y="59817"/>
                  </a:lnTo>
                  <a:lnTo>
                    <a:pt x="909574" y="31750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719316" y="8563356"/>
            <a:ext cx="1075690" cy="657225"/>
          </a:xfrm>
          <a:custGeom>
            <a:avLst/>
            <a:gdLst/>
            <a:ahLst/>
            <a:cxnLst/>
            <a:rect l="l" t="t" r="r" b="b"/>
            <a:pathLst>
              <a:path w="1075690" h="657225">
                <a:moveTo>
                  <a:pt x="120141" y="120650"/>
                </a:moveTo>
                <a:lnTo>
                  <a:pt x="66928" y="120650"/>
                </a:lnTo>
                <a:lnTo>
                  <a:pt x="68072" y="123190"/>
                </a:lnTo>
                <a:lnTo>
                  <a:pt x="69850" y="124460"/>
                </a:lnTo>
                <a:lnTo>
                  <a:pt x="70103" y="125730"/>
                </a:lnTo>
                <a:lnTo>
                  <a:pt x="121792" y="217297"/>
                </a:lnTo>
                <a:lnTo>
                  <a:pt x="191769" y="321437"/>
                </a:lnTo>
                <a:lnTo>
                  <a:pt x="194182" y="323977"/>
                </a:lnTo>
                <a:lnTo>
                  <a:pt x="219836" y="356997"/>
                </a:lnTo>
                <a:lnTo>
                  <a:pt x="249808" y="391287"/>
                </a:lnTo>
                <a:lnTo>
                  <a:pt x="281177" y="425577"/>
                </a:lnTo>
                <a:lnTo>
                  <a:pt x="317245" y="459917"/>
                </a:lnTo>
                <a:lnTo>
                  <a:pt x="354964" y="490410"/>
                </a:lnTo>
                <a:lnTo>
                  <a:pt x="393318" y="519633"/>
                </a:lnTo>
                <a:lnTo>
                  <a:pt x="433577" y="545045"/>
                </a:lnTo>
                <a:lnTo>
                  <a:pt x="474852" y="569175"/>
                </a:lnTo>
                <a:lnTo>
                  <a:pt x="517398" y="590778"/>
                </a:lnTo>
                <a:lnTo>
                  <a:pt x="561593" y="608558"/>
                </a:lnTo>
                <a:lnTo>
                  <a:pt x="606805" y="625081"/>
                </a:lnTo>
                <a:lnTo>
                  <a:pt x="654050" y="637781"/>
                </a:lnTo>
                <a:lnTo>
                  <a:pt x="703199" y="646684"/>
                </a:lnTo>
                <a:lnTo>
                  <a:pt x="750442" y="653034"/>
                </a:lnTo>
                <a:lnTo>
                  <a:pt x="797559" y="656844"/>
                </a:lnTo>
                <a:lnTo>
                  <a:pt x="844550" y="656844"/>
                </a:lnTo>
                <a:lnTo>
                  <a:pt x="891539" y="654304"/>
                </a:lnTo>
                <a:lnTo>
                  <a:pt x="938276" y="647954"/>
                </a:lnTo>
                <a:lnTo>
                  <a:pt x="984884" y="639051"/>
                </a:lnTo>
                <a:lnTo>
                  <a:pt x="1022984" y="628891"/>
                </a:lnTo>
                <a:lnTo>
                  <a:pt x="1038478" y="622541"/>
                </a:lnTo>
                <a:lnTo>
                  <a:pt x="860932" y="622541"/>
                </a:lnTo>
                <a:lnTo>
                  <a:pt x="860932" y="612381"/>
                </a:lnTo>
                <a:lnTo>
                  <a:pt x="816863" y="612381"/>
                </a:lnTo>
                <a:lnTo>
                  <a:pt x="815720" y="611111"/>
                </a:lnTo>
                <a:lnTo>
                  <a:pt x="813053" y="611111"/>
                </a:lnTo>
                <a:lnTo>
                  <a:pt x="712342" y="602208"/>
                </a:lnTo>
                <a:lnTo>
                  <a:pt x="637158" y="584428"/>
                </a:lnTo>
                <a:lnTo>
                  <a:pt x="600455" y="572985"/>
                </a:lnTo>
                <a:lnTo>
                  <a:pt x="564133" y="560285"/>
                </a:lnTo>
                <a:lnTo>
                  <a:pt x="537972" y="542493"/>
                </a:lnTo>
                <a:lnTo>
                  <a:pt x="548639" y="542493"/>
                </a:lnTo>
                <a:lnTo>
                  <a:pt x="545464" y="541223"/>
                </a:lnTo>
                <a:lnTo>
                  <a:pt x="523620" y="531063"/>
                </a:lnTo>
                <a:lnTo>
                  <a:pt x="517778" y="527253"/>
                </a:lnTo>
                <a:lnTo>
                  <a:pt x="514095" y="527253"/>
                </a:lnTo>
                <a:lnTo>
                  <a:pt x="513841" y="525983"/>
                </a:lnTo>
                <a:lnTo>
                  <a:pt x="511428" y="525983"/>
                </a:lnTo>
                <a:lnTo>
                  <a:pt x="509650" y="523443"/>
                </a:lnTo>
                <a:lnTo>
                  <a:pt x="507237" y="522173"/>
                </a:lnTo>
                <a:lnTo>
                  <a:pt x="503681" y="522173"/>
                </a:lnTo>
                <a:lnTo>
                  <a:pt x="488568" y="513283"/>
                </a:lnTo>
                <a:lnTo>
                  <a:pt x="485266" y="509460"/>
                </a:lnTo>
                <a:lnTo>
                  <a:pt x="480186" y="508190"/>
                </a:lnTo>
                <a:lnTo>
                  <a:pt x="476630" y="504380"/>
                </a:lnTo>
                <a:lnTo>
                  <a:pt x="472439" y="501840"/>
                </a:lnTo>
                <a:lnTo>
                  <a:pt x="466978" y="501840"/>
                </a:lnTo>
                <a:lnTo>
                  <a:pt x="435482" y="480250"/>
                </a:lnTo>
                <a:lnTo>
                  <a:pt x="361314" y="425577"/>
                </a:lnTo>
                <a:lnTo>
                  <a:pt x="321309" y="390017"/>
                </a:lnTo>
                <a:lnTo>
                  <a:pt x="284606" y="351917"/>
                </a:lnTo>
                <a:lnTo>
                  <a:pt x="249047" y="312547"/>
                </a:lnTo>
                <a:lnTo>
                  <a:pt x="244601" y="306197"/>
                </a:lnTo>
                <a:lnTo>
                  <a:pt x="239394" y="301117"/>
                </a:lnTo>
                <a:lnTo>
                  <a:pt x="234823" y="294767"/>
                </a:lnTo>
                <a:lnTo>
                  <a:pt x="211454" y="260477"/>
                </a:lnTo>
                <a:lnTo>
                  <a:pt x="187578" y="227457"/>
                </a:lnTo>
                <a:lnTo>
                  <a:pt x="175513" y="207137"/>
                </a:lnTo>
                <a:lnTo>
                  <a:pt x="162813" y="188087"/>
                </a:lnTo>
                <a:lnTo>
                  <a:pt x="150875" y="167767"/>
                </a:lnTo>
                <a:lnTo>
                  <a:pt x="136778" y="147320"/>
                </a:lnTo>
                <a:lnTo>
                  <a:pt x="135000" y="144780"/>
                </a:lnTo>
                <a:lnTo>
                  <a:pt x="132714" y="142240"/>
                </a:lnTo>
                <a:lnTo>
                  <a:pt x="133095" y="138430"/>
                </a:lnTo>
                <a:lnTo>
                  <a:pt x="130555" y="135890"/>
                </a:lnTo>
                <a:lnTo>
                  <a:pt x="127126" y="133350"/>
                </a:lnTo>
                <a:lnTo>
                  <a:pt x="127507" y="132080"/>
                </a:lnTo>
                <a:lnTo>
                  <a:pt x="126110" y="130810"/>
                </a:lnTo>
                <a:lnTo>
                  <a:pt x="126364" y="127000"/>
                </a:lnTo>
                <a:lnTo>
                  <a:pt x="125349" y="125730"/>
                </a:lnTo>
                <a:lnTo>
                  <a:pt x="123698" y="123190"/>
                </a:lnTo>
                <a:lnTo>
                  <a:pt x="120141" y="120650"/>
                </a:lnTo>
                <a:close/>
              </a:path>
              <a:path w="1075690" h="657225">
                <a:moveTo>
                  <a:pt x="919479" y="607288"/>
                </a:moveTo>
                <a:lnTo>
                  <a:pt x="875156" y="611111"/>
                </a:lnTo>
                <a:lnTo>
                  <a:pt x="860932" y="611111"/>
                </a:lnTo>
                <a:lnTo>
                  <a:pt x="860932" y="622541"/>
                </a:lnTo>
                <a:lnTo>
                  <a:pt x="1038478" y="622541"/>
                </a:lnTo>
                <a:lnTo>
                  <a:pt x="1060068" y="613651"/>
                </a:lnTo>
                <a:lnTo>
                  <a:pt x="1065022" y="608558"/>
                </a:lnTo>
                <a:lnTo>
                  <a:pt x="927988" y="608558"/>
                </a:lnTo>
                <a:lnTo>
                  <a:pt x="919479" y="607288"/>
                </a:lnTo>
                <a:close/>
              </a:path>
              <a:path w="1075690" h="657225">
                <a:moveTo>
                  <a:pt x="820165" y="611111"/>
                </a:moveTo>
                <a:lnTo>
                  <a:pt x="818260" y="611111"/>
                </a:lnTo>
                <a:lnTo>
                  <a:pt x="816863" y="612381"/>
                </a:lnTo>
                <a:lnTo>
                  <a:pt x="821816" y="612381"/>
                </a:lnTo>
                <a:lnTo>
                  <a:pt x="820165" y="611111"/>
                </a:lnTo>
                <a:close/>
              </a:path>
              <a:path w="1075690" h="657225">
                <a:moveTo>
                  <a:pt x="824991" y="611111"/>
                </a:moveTo>
                <a:lnTo>
                  <a:pt x="823086" y="611111"/>
                </a:lnTo>
                <a:lnTo>
                  <a:pt x="821816" y="612381"/>
                </a:lnTo>
                <a:lnTo>
                  <a:pt x="826642" y="612381"/>
                </a:lnTo>
                <a:lnTo>
                  <a:pt x="824991" y="611111"/>
                </a:lnTo>
                <a:close/>
              </a:path>
              <a:path w="1075690" h="657225">
                <a:moveTo>
                  <a:pt x="829944" y="611111"/>
                </a:moveTo>
                <a:lnTo>
                  <a:pt x="828039" y="611111"/>
                </a:lnTo>
                <a:lnTo>
                  <a:pt x="826642" y="612381"/>
                </a:lnTo>
                <a:lnTo>
                  <a:pt x="831595" y="612381"/>
                </a:lnTo>
                <a:lnTo>
                  <a:pt x="829944" y="611111"/>
                </a:lnTo>
                <a:close/>
              </a:path>
              <a:path w="1075690" h="657225">
                <a:moveTo>
                  <a:pt x="834770" y="611111"/>
                </a:moveTo>
                <a:lnTo>
                  <a:pt x="832865" y="612381"/>
                </a:lnTo>
                <a:lnTo>
                  <a:pt x="836422" y="612381"/>
                </a:lnTo>
                <a:lnTo>
                  <a:pt x="834770" y="611111"/>
                </a:lnTo>
                <a:close/>
              </a:path>
              <a:path w="1075690" h="657225">
                <a:moveTo>
                  <a:pt x="838453" y="611111"/>
                </a:moveTo>
                <a:lnTo>
                  <a:pt x="836422" y="612381"/>
                </a:lnTo>
                <a:lnTo>
                  <a:pt x="841248" y="612381"/>
                </a:lnTo>
                <a:lnTo>
                  <a:pt x="838453" y="611111"/>
                </a:lnTo>
                <a:close/>
              </a:path>
              <a:path w="1075690" h="657225">
                <a:moveTo>
                  <a:pt x="843152" y="611111"/>
                </a:moveTo>
                <a:lnTo>
                  <a:pt x="841248" y="612381"/>
                </a:lnTo>
                <a:lnTo>
                  <a:pt x="846327" y="612381"/>
                </a:lnTo>
                <a:lnTo>
                  <a:pt x="843152" y="611111"/>
                </a:lnTo>
                <a:close/>
              </a:path>
              <a:path w="1075690" h="657225">
                <a:moveTo>
                  <a:pt x="849249" y="611111"/>
                </a:moveTo>
                <a:lnTo>
                  <a:pt x="847598" y="611111"/>
                </a:lnTo>
                <a:lnTo>
                  <a:pt x="846708" y="612381"/>
                </a:lnTo>
                <a:lnTo>
                  <a:pt x="850773" y="612381"/>
                </a:lnTo>
                <a:lnTo>
                  <a:pt x="849249" y="611111"/>
                </a:lnTo>
                <a:close/>
              </a:path>
              <a:path w="1075690" h="657225">
                <a:moveTo>
                  <a:pt x="859281" y="609841"/>
                </a:moveTo>
                <a:lnTo>
                  <a:pt x="857503" y="611111"/>
                </a:lnTo>
                <a:lnTo>
                  <a:pt x="852677" y="611111"/>
                </a:lnTo>
                <a:lnTo>
                  <a:pt x="850773" y="612381"/>
                </a:lnTo>
                <a:lnTo>
                  <a:pt x="860932" y="612381"/>
                </a:lnTo>
                <a:lnTo>
                  <a:pt x="860932" y="611111"/>
                </a:lnTo>
                <a:lnTo>
                  <a:pt x="856233" y="611111"/>
                </a:lnTo>
                <a:lnTo>
                  <a:pt x="854455" y="609841"/>
                </a:lnTo>
                <a:lnTo>
                  <a:pt x="859281" y="609841"/>
                </a:lnTo>
                <a:close/>
              </a:path>
              <a:path w="1075690" h="657225">
                <a:moveTo>
                  <a:pt x="864107" y="609841"/>
                </a:moveTo>
                <a:lnTo>
                  <a:pt x="862329" y="611111"/>
                </a:lnTo>
                <a:lnTo>
                  <a:pt x="865758" y="611111"/>
                </a:lnTo>
                <a:lnTo>
                  <a:pt x="864107" y="609841"/>
                </a:lnTo>
                <a:close/>
              </a:path>
              <a:path w="1075690" h="657225">
                <a:moveTo>
                  <a:pt x="868806" y="609841"/>
                </a:moveTo>
                <a:lnTo>
                  <a:pt x="867028" y="611111"/>
                </a:lnTo>
                <a:lnTo>
                  <a:pt x="870584" y="611111"/>
                </a:lnTo>
                <a:lnTo>
                  <a:pt x="868806" y="609841"/>
                </a:lnTo>
                <a:close/>
              </a:path>
              <a:path w="1075690" h="657225">
                <a:moveTo>
                  <a:pt x="872489" y="609841"/>
                </a:moveTo>
                <a:lnTo>
                  <a:pt x="870584" y="611111"/>
                </a:lnTo>
                <a:lnTo>
                  <a:pt x="875156" y="611111"/>
                </a:lnTo>
                <a:lnTo>
                  <a:pt x="872489" y="609841"/>
                </a:lnTo>
                <a:close/>
              </a:path>
              <a:path w="1075690" h="657225">
                <a:moveTo>
                  <a:pt x="953007" y="595858"/>
                </a:moveTo>
                <a:lnTo>
                  <a:pt x="947292" y="598398"/>
                </a:lnTo>
                <a:lnTo>
                  <a:pt x="941831" y="599668"/>
                </a:lnTo>
                <a:lnTo>
                  <a:pt x="942339" y="600938"/>
                </a:lnTo>
                <a:lnTo>
                  <a:pt x="943228" y="600938"/>
                </a:lnTo>
                <a:lnTo>
                  <a:pt x="943609" y="603478"/>
                </a:lnTo>
                <a:lnTo>
                  <a:pt x="943228" y="604748"/>
                </a:lnTo>
                <a:lnTo>
                  <a:pt x="942720" y="606018"/>
                </a:lnTo>
                <a:lnTo>
                  <a:pt x="935101" y="606018"/>
                </a:lnTo>
                <a:lnTo>
                  <a:pt x="927988" y="608558"/>
                </a:lnTo>
                <a:lnTo>
                  <a:pt x="1065022" y="608558"/>
                </a:lnTo>
                <a:lnTo>
                  <a:pt x="1073784" y="599668"/>
                </a:lnTo>
                <a:lnTo>
                  <a:pt x="1073403" y="597128"/>
                </a:lnTo>
                <a:lnTo>
                  <a:pt x="959230" y="597128"/>
                </a:lnTo>
                <a:lnTo>
                  <a:pt x="953007" y="595858"/>
                </a:lnTo>
                <a:close/>
              </a:path>
              <a:path w="1075690" h="657225">
                <a:moveTo>
                  <a:pt x="962405" y="596442"/>
                </a:moveTo>
                <a:lnTo>
                  <a:pt x="960754" y="596912"/>
                </a:lnTo>
                <a:lnTo>
                  <a:pt x="960119" y="597128"/>
                </a:lnTo>
                <a:lnTo>
                  <a:pt x="963422" y="597128"/>
                </a:lnTo>
                <a:lnTo>
                  <a:pt x="962405" y="596442"/>
                </a:lnTo>
                <a:close/>
              </a:path>
              <a:path w="1075690" h="657225">
                <a:moveTo>
                  <a:pt x="968882" y="593318"/>
                </a:moveTo>
                <a:lnTo>
                  <a:pt x="965961" y="594588"/>
                </a:lnTo>
                <a:lnTo>
                  <a:pt x="964183" y="597128"/>
                </a:lnTo>
                <a:lnTo>
                  <a:pt x="1073403" y="597128"/>
                </a:lnTo>
                <a:lnTo>
                  <a:pt x="1073277" y="595858"/>
                </a:lnTo>
                <a:lnTo>
                  <a:pt x="971168" y="595858"/>
                </a:lnTo>
                <a:lnTo>
                  <a:pt x="968882" y="593318"/>
                </a:lnTo>
                <a:close/>
              </a:path>
              <a:path w="1075690" h="657225">
                <a:moveTo>
                  <a:pt x="974343" y="593318"/>
                </a:moveTo>
                <a:lnTo>
                  <a:pt x="972819" y="593318"/>
                </a:lnTo>
                <a:lnTo>
                  <a:pt x="971168" y="595858"/>
                </a:lnTo>
                <a:lnTo>
                  <a:pt x="1073277" y="595858"/>
                </a:lnTo>
                <a:lnTo>
                  <a:pt x="1073150" y="594588"/>
                </a:lnTo>
                <a:lnTo>
                  <a:pt x="975994" y="594588"/>
                </a:lnTo>
                <a:lnTo>
                  <a:pt x="974343" y="593318"/>
                </a:lnTo>
                <a:close/>
              </a:path>
              <a:path w="1075690" h="657225">
                <a:moveTo>
                  <a:pt x="1061974" y="567905"/>
                </a:moveTo>
                <a:lnTo>
                  <a:pt x="1060577" y="569175"/>
                </a:lnTo>
                <a:lnTo>
                  <a:pt x="1054100" y="571715"/>
                </a:lnTo>
                <a:lnTo>
                  <a:pt x="1042542" y="576808"/>
                </a:lnTo>
                <a:lnTo>
                  <a:pt x="1031366" y="580618"/>
                </a:lnTo>
                <a:lnTo>
                  <a:pt x="1019682" y="584428"/>
                </a:lnTo>
                <a:lnTo>
                  <a:pt x="1014729" y="584428"/>
                </a:lnTo>
                <a:lnTo>
                  <a:pt x="1012698" y="585698"/>
                </a:lnTo>
                <a:lnTo>
                  <a:pt x="1007999" y="585698"/>
                </a:lnTo>
                <a:lnTo>
                  <a:pt x="1004061" y="588238"/>
                </a:lnTo>
                <a:lnTo>
                  <a:pt x="1000632" y="589508"/>
                </a:lnTo>
                <a:lnTo>
                  <a:pt x="994409" y="589508"/>
                </a:lnTo>
                <a:lnTo>
                  <a:pt x="988949" y="590778"/>
                </a:lnTo>
                <a:lnTo>
                  <a:pt x="983614" y="593318"/>
                </a:lnTo>
                <a:lnTo>
                  <a:pt x="977391" y="593318"/>
                </a:lnTo>
                <a:lnTo>
                  <a:pt x="975994" y="594588"/>
                </a:lnTo>
                <a:lnTo>
                  <a:pt x="1073150" y="594588"/>
                </a:lnTo>
                <a:lnTo>
                  <a:pt x="1073023" y="593318"/>
                </a:lnTo>
                <a:lnTo>
                  <a:pt x="1075689" y="588238"/>
                </a:lnTo>
                <a:lnTo>
                  <a:pt x="1075435" y="588238"/>
                </a:lnTo>
                <a:lnTo>
                  <a:pt x="1069466" y="586968"/>
                </a:lnTo>
                <a:lnTo>
                  <a:pt x="1068704" y="583158"/>
                </a:lnTo>
                <a:lnTo>
                  <a:pt x="1069848" y="581888"/>
                </a:lnTo>
                <a:lnTo>
                  <a:pt x="1070355" y="581888"/>
                </a:lnTo>
                <a:lnTo>
                  <a:pt x="1069848" y="580618"/>
                </a:lnTo>
                <a:lnTo>
                  <a:pt x="1072387" y="575525"/>
                </a:lnTo>
                <a:lnTo>
                  <a:pt x="1066037" y="572985"/>
                </a:lnTo>
                <a:lnTo>
                  <a:pt x="1065656" y="570445"/>
                </a:lnTo>
                <a:lnTo>
                  <a:pt x="1061974" y="567905"/>
                </a:lnTo>
                <a:close/>
              </a:path>
              <a:path w="1075690" h="657225">
                <a:moveTo>
                  <a:pt x="982726" y="592048"/>
                </a:moveTo>
                <a:lnTo>
                  <a:pt x="981582" y="593318"/>
                </a:lnTo>
                <a:lnTo>
                  <a:pt x="983614" y="593318"/>
                </a:lnTo>
                <a:lnTo>
                  <a:pt x="982726" y="592048"/>
                </a:lnTo>
                <a:close/>
              </a:path>
              <a:path w="1075690" h="657225">
                <a:moveTo>
                  <a:pt x="548639" y="542493"/>
                </a:moveTo>
                <a:lnTo>
                  <a:pt x="537972" y="542493"/>
                </a:lnTo>
                <a:lnTo>
                  <a:pt x="562990" y="559015"/>
                </a:lnTo>
                <a:lnTo>
                  <a:pt x="562101" y="556475"/>
                </a:lnTo>
                <a:lnTo>
                  <a:pt x="561212" y="555205"/>
                </a:lnTo>
                <a:lnTo>
                  <a:pt x="561975" y="553935"/>
                </a:lnTo>
                <a:lnTo>
                  <a:pt x="569976" y="553935"/>
                </a:lnTo>
                <a:lnTo>
                  <a:pt x="568832" y="552665"/>
                </a:lnTo>
                <a:lnTo>
                  <a:pt x="568325" y="550125"/>
                </a:lnTo>
                <a:lnTo>
                  <a:pt x="548639" y="542493"/>
                </a:lnTo>
                <a:close/>
              </a:path>
              <a:path w="1075690" h="657225">
                <a:moveTo>
                  <a:pt x="569976" y="553935"/>
                </a:moveTo>
                <a:lnTo>
                  <a:pt x="561975" y="553935"/>
                </a:lnTo>
                <a:lnTo>
                  <a:pt x="565911" y="555205"/>
                </a:lnTo>
                <a:lnTo>
                  <a:pt x="572007" y="556475"/>
                </a:lnTo>
                <a:lnTo>
                  <a:pt x="569976" y="553935"/>
                </a:lnTo>
                <a:close/>
              </a:path>
              <a:path w="1075690" h="657225">
                <a:moveTo>
                  <a:pt x="57784" y="1270"/>
                </a:moveTo>
                <a:lnTo>
                  <a:pt x="13207" y="22860"/>
                </a:lnTo>
                <a:lnTo>
                  <a:pt x="0" y="44450"/>
                </a:lnTo>
                <a:lnTo>
                  <a:pt x="507" y="68580"/>
                </a:lnTo>
                <a:lnTo>
                  <a:pt x="1397" y="78740"/>
                </a:lnTo>
                <a:lnTo>
                  <a:pt x="1650" y="81280"/>
                </a:lnTo>
                <a:lnTo>
                  <a:pt x="2285" y="95250"/>
                </a:lnTo>
                <a:lnTo>
                  <a:pt x="2666" y="109220"/>
                </a:lnTo>
                <a:lnTo>
                  <a:pt x="3428" y="120650"/>
                </a:lnTo>
                <a:lnTo>
                  <a:pt x="3492" y="121920"/>
                </a:lnTo>
                <a:lnTo>
                  <a:pt x="3610" y="125730"/>
                </a:lnTo>
                <a:lnTo>
                  <a:pt x="4317" y="158750"/>
                </a:lnTo>
                <a:lnTo>
                  <a:pt x="9398" y="194437"/>
                </a:lnTo>
                <a:lnTo>
                  <a:pt x="19938" y="227457"/>
                </a:lnTo>
                <a:lnTo>
                  <a:pt x="37973" y="260477"/>
                </a:lnTo>
                <a:lnTo>
                  <a:pt x="52577" y="252857"/>
                </a:lnTo>
                <a:lnTo>
                  <a:pt x="62356" y="242697"/>
                </a:lnTo>
                <a:lnTo>
                  <a:pt x="67563" y="228727"/>
                </a:lnTo>
                <a:lnTo>
                  <a:pt x="66801" y="210947"/>
                </a:lnTo>
                <a:lnTo>
                  <a:pt x="67817" y="203327"/>
                </a:lnTo>
                <a:lnTo>
                  <a:pt x="68072" y="194437"/>
                </a:lnTo>
                <a:lnTo>
                  <a:pt x="67817" y="184277"/>
                </a:lnTo>
                <a:lnTo>
                  <a:pt x="66420" y="176657"/>
                </a:lnTo>
                <a:lnTo>
                  <a:pt x="64642" y="162560"/>
                </a:lnTo>
                <a:lnTo>
                  <a:pt x="63500" y="149860"/>
                </a:lnTo>
                <a:lnTo>
                  <a:pt x="63626" y="124460"/>
                </a:lnTo>
                <a:lnTo>
                  <a:pt x="63118" y="123190"/>
                </a:lnTo>
                <a:lnTo>
                  <a:pt x="63118" y="121920"/>
                </a:lnTo>
                <a:lnTo>
                  <a:pt x="64897" y="120650"/>
                </a:lnTo>
                <a:lnTo>
                  <a:pt x="120141" y="120650"/>
                </a:lnTo>
                <a:lnTo>
                  <a:pt x="120395" y="116840"/>
                </a:lnTo>
                <a:lnTo>
                  <a:pt x="118490" y="114300"/>
                </a:lnTo>
                <a:lnTo>
                  <a:pt x="114680" y="111760"/>
                </a:lnTo>
                <a:lnTo>
                  <a:pt x="114934" y="106680"/>
                </a:lnTo>
                <a:lnTo>
                  <a:pt x="115315" y="104140"/>
                </a:lnTo>
                <a:lnTo>
                  <a:pt x="294258" y="104140"/>
                </a:lnTo>
                <a:lnTo>
                  <a:pt x="231520" y="87630"/>
                </a:lnTo>
                <a:lnTo>
                  <a:pt x="168782" y="63500"/>
                </a:lnTo>
                <a:lnTo>
                  <a:pt x="163067" y="59690"/>
                </a:lnTo>
                <a:lnTo>
                  <a:pt x="159892" y="58420"/>
                </a:lnTo>
                <a:lnTo>
                  <a:pt x="155828" y="55880"/>
                </a:lnTo>
                <a:lnTo>
                  <a:pt x="152400" y="52070"/>
                </a:lnTo>
                <a:lnTo>
                  <a:pt x="147319" y="52070"/>
                </a:lnTo>
                <a:lnTo>
                  <a:pt x="143128" y="49530"/>
                </a:lnTo>
                <a:lnTo>
                  <a:pt x="139826" y="45720"/>
                </a:lnTo>
                <a:lnTo>
                  <a:pt x="134619" y="45720"/>
                </a:lnTo>
                <a:lnTo>
                  <a:pt x="107568" y="26670"/>
                </a:lnTo>
                <a:lnTo>
                  <a:pt x="94360" y="16510"/>
                </a:lnTo>
                <a:lnTo>
                  <a:pt x="74040" y="3810"/>
                </a:lnTo>
                <a:lnTo>
                  <a:pt x="60325" y="3810"/>
                </a:lnTo>
                <a:lnTo>
                  <a:pt x="57784" y="1270"/>
                </a:lnTo>
                <a:close/>
              </a:path>
              <a:path w="1075690" h="657225">
                <a:moveTo>
                  <a:pt x="294258" y="104140"/>
                </a:moveTo>
                <a:lnTo>
                  <a:pt x="115315" y="104140"/>
                </a:lnTo>
                <a:lnTo>
                  <a:pt x="123825" y="105410"/>
                </a:lnTo>
                <a:lnTo>
                  <a:pt x="127380" y="107950"/>
                </a:lnTo>
                <a:lnTo>
                  <a:pt x="131317" y="109220"/>
                </a:lnTo>
                <a:lnTo>
                  <a:pt x="194817" y="128270"/>
                </a:lnTo>
                <a:lnTo>
                  <a:pt x="260350" y="139700"/>
                </a:lnTo>
                <a:lnTo>
                  <a:pt x="272287" y="139700"/>
                </a:lnTo>
                <a:lnTo>
                  <a:pt x="277113" y="138430"/>
                </a:lnTo>
                <a:lnTo>
                  <a:pt x="286003" y="133350"/>
                </a:lnTo>
                <a:lnTo>
                  <a:pt x="293242" y="129540"/>
                </a:lnTo>
                <a:lnTo>
                  <a:pt x="301243" y="124460"/>
                </a:lnTo>
                <a:lnTo>
                  <a:pt x="310641" y="119380"/>
                </a:lnTo>
                <a:lnTo>
                  <a:pt x="313054" y="119380"/>
                </a:lnTo>
                <a:lnTo>
                  <a:pt x="316356" y="115570"/>
                </a:lnTo>
                <a:lnTo>
                  <a:pt x="315340" y="107950"/>
                </a:lnTo>
                <a:lnTo>
                  <a:pt x="306577" y="106680"/>
                </a:lnTo>
                <a:lnTo>
                  <a:pt x="294258" y="104140"/>
                </a:lnTo>
                <a:close/>
              </a:path>
              <a:path w="1075690" h="657225">
                <a:moveTo>
                  <a:pt x="67944" y="0"/>
                </a:moveTo>
                <a:lnTo>
                  <a:pt x="60325" y="3810"/>
                </a:lnTo>
                <a:lnTo>
                  <a:pt x="74040" y="3810"/>
                </a:lnTo>
                <a:lnTo>
                  <a:pt x="67944" y="0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97735" y="7005828"/>
            <a:ext cx="71627" cy="71628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338072" y="6394703"/>
            <a:ext cx="903605" cy="885825"/>
            <a:chOff x="1338072" y="6394703"/>
            <a:chExt cx="903605" cy="885825"/>
          </a:xfrm>
        </p:grpSpPr>
        <p:sp>
          <p:nvSpPr>
            <p:cNvPr id="24" name="object 24"/>
            <p:cNvSpPr/>
            <p:nvPr/>
          </p:nvSpPr>
          <p:spPr>
            <a:xfrm>
              <a:off x="1338072" y="6394703"/>
              <a:ext cx="903605" cy="885825"/>
            </a:xfrm>
            <a:custGeom>
              <a:avLst/>
              <a:gdLst/>
              <a:ahLst/>
              <a:cxnLst/>
              <a:rect l="l" t="t" r="r" b="b"/>
              <a:pathLst>
                <a:path w="903605" h="885825">
                  <a:moveTo>
                    <a:pt x="903478" y="848614"/>
                  </a:moveTo>
                  <a:lnTo>
                    <a:pt x="898271" y="843534"/>
                  </a:lnTo>
                  <a:lnTo>
                    <a:pt x="898398" y="842264"/>
                  </a:lnTo>
                  <a:lnTo>
                    <a:pt x="850265" y="842264"/>
                  </a:lnTo>
                  <a:lnTo>
                    <a:pt x="847979" y="840994"/>
                  </a:lnTo>
                  <a:lnTo>
                    <a:pt x="830834" y="840994"/>
                  </a:lnTo>
                  <a:lnTo>
                    <a:pt x="824865" y="839724"/>
                  </a:lnTo>
                  <a:lnTo>
                    <a:pt x="770255" y="839724"/>
                  </a:lnTo>
                  <a:lnTo>
                    <a:pt x="755523" y="837184"/>
                  </a:lnTo>
                  <a:lnTo>
                    <a:pt x="747649" y="833374"/>
                  </a:lnTo>
                  <a:lnTo>
                    <a:pt x="733171" y="830834"/>
                  </a:lnTo>
                  <a:lnTo>
                    <a:pt x="687324" y="830834"/>
                  </a:lnTo>
                  <a:lnTo>
                    <a:pt x="680466" y="821944"/>
                  </a:lnTo>
                  <a:lnTo>
                    <a:pt x="687324" y="821944"/>
                  </a:lnTo>
                  <a:lnTo>
                    <a:pt x="687324" y="819404"/>
                  </a:lnTo>
                  <a:lnTo>
                    <a:pt x="686181" y="819404"/>
                  </a:lnTo>
                  <a:lnTo>
                    <a:pt x="684784" y="818134"/>
                  </a:lnTo>
                  <a:lnTo>
                    <a:pt x="679704" y="818134"/>
                  </a:lnTo>
                  <a:lnTo>
                    <a:pt x="679450" y="816864"/>
                  </a:lnTo>
                  <a:lnTo>
                    <a:pt x="676021" y="816864"/>
                  </a:lnTo>
                  <a:lnTo>
                    <a:pt x="675005" y="815594"/>
                  </a:lnTo>
                  <a:lnTo>
                    <a:pt x="671576" y="815594"/>
                  </a:lnTo>
                  <a:lnTo>
                    <a:pt x="670433" y="814324"/>
                  </a:lnTo>
                  <a:lnTo>
                    <a:pt x="667004" y="814324"/>
                  </a:lnTo>
                  <a:lnTo>
                    <a:pt x="665734" y="813054"/>
                  </a:lnTo>
                  <a:lnTo>
                    <a:pt x="662559" y="813054"/>
                  </a:lnTo>
                  <a:lnTo>
                    <a:pt x="661289" y="811784"/>
                  </a:lnTo>
                  <a:lnTo>
                    <a:pt x="657987" y="811784"/>
                  </a:lnTo>
                  <a:lnTo>
                    <a:pt x="656717" y="809244"/>
                  </a:lnTo>
                  <a:lnTo>
                    <a:pt x="653415" y="809244"/>
                  </a:lnTo>
                  <a:lnTo>
                    <a:pt x="652145" y="807974"/>
                  </a:lnTo>
                  <a:lnTo>
                    <a:pt x="648716" y="807974"/>
                  </a:lnTo>
                  <a:lnTo>
                    <a:pt x="647827" y="806704"/>
                  </a:lnTo>
                  <a:lnTo>
                    <a:pt x="644017" y="806704"/>
                  </a:lnTo>
                  <a:lnTo>
                    <a:pt x="641477" y="805434"/>
                  </a:lnTo>
                  <a:lnTo>
                    <a:pt x="551815" y="767334"/>
                  </a:lnTo>
                  <a:lnTo>
                    <a:pt x="518033" y="748284"/>
                  </a:lnTo>
                  <a:lnTo>
                    <a:pt x="484886" y="729234"/>
                  </a:lnTo>
                  <a:lnTo>
                    <a:pt x="453390" y="706374"/>
                  </a:lnTo>
                  <a:lnTo>
                    <a:pt x="422529" y="683514"/>
                  </a:lnTo>
                  <a:lnTo>
                    <a:pt x="377698" y="630047"/>
                  </a:lnTo>
                  <a:lnTo>
                    <a:pt x="375920" y="630047"/>
                  </a:lnTo>
                  <a:lnTo>
                    <a:pt x="371983" y="621157"/>
                  </a:lnTo>
                  <a:lnTo>
                    <a:pt x="367411" y="619887"/>
                  </a:lnTo>
                  <a:lnTo>
                    <a:pt x="359791" y="610997"/>
                  </a:lnTo>
                  <a:lnTo>
                    <a:pt x="357378" y="609727"/>
                  </a:lnTo>
                  <a:lnTo>
                    <a:pt x="355092" y="604647"/>
                  </a:lnTo>
                  <a:lnTo>
                    <a:pt x="323088" y="569087"/>
                  </a:lnTo>
                  <a:lnTo>
                    <a:pt x="268224" y="495427"/>
                  </a:lnTo>
                  <a:lnTo>
                    <a:pt x="240157" y="449707"/>
                  </a:lnTo>
                  <a:lnTo>
                    <a:pt x="216535" y="401447"/>
                  </a:lnTo>
                  <a:lnTo>
                    <a:pt x="194310" y="353187"/>
                  </a:lnTo>
                  <a:lnTo>
                    <a:pt x="191770" y="346837"/>
                  </a:lnTo>
                  <a:lnTo>
                    <a:pt x="188087" y="340487"/>
                  </a:lnTo>
                  <a:lnTo>
                    <a:pt x="185420" y="332867"/>
                  </a:lnTo>
                  <a:lnTo>
                    <a:pt x="173355" y="293497"/>
                  </a:lnTo>
                  <a:lnTo>
                    <a:pt x="160528" y="254127"/>
                  </a:lnTo>
                  <a:lnTo>
                    <a:pt x="154813" y="231267"/>
                  </a:lnTo>
                  <a:lnTo>
                    <a:pt x="148209" y="209550"/>
                  </a:lnTo>
                  <a:lnTo>
                    <a:pt x="142621" y="186690"/>
                  </a:lnTo>
                  <a:lnTo>
                    <a:pt x="135509" y="162560"/>
                  </a:lnTo>
                  <a:lnTo>
                    <a:pt x="134620" y="158750"/>
                  </a:lnTo>
                  <a:lnTo>
                    <a:pt x="132842" y="157480"/>
                  </a:lnTo>
                  <a:lnTo>
                    <a:pt x="134366" y="152400"/>
                  </a:lnTo>
                  <a:lnTo>
                    <a:pt x="132080" y="148590"/>
                  </a:lnTo>
                  <a:lnTo>
                    <a:pt x="127254" y="148590"/>
                  </a:lnTo>
                  <a:lnTo>
                    <a:pt x="128143" y="147320"/>
                  </a:lnTo>
                  <a:lnTo>
                    <a:pt x="128143" y="133350"/>
                  </a:lnTo>
                  <a:lnTo>
                    <a:pt x="127254" y="132080"/>
                  </a:lnTo>
                  <a:lnTo>
                    <a:pt x="128905" y="128270"/>
                  </a:lnTo>
                  <a:lnTo>
                    <a:pt x="127889" y="125730"/>
                  </a:lnTo>
                  <a:lnTo>
                    <a:pt x="124968" y="121920"/>
                  </a:lnTo>
                  <a:lnTo>
                    <a:pt x="127635" y="115570"/>
                  </a:lnTo>
                  <a:lnTo>
                    <a:pt x="220091" y="115570"/>
                  </a:lnTo>
                  <a:lnTo>
                    <a:pt x="216789" y="113030"/>
                  </a:lnTo>
                  <a:lnTo>
                    <a:pt x="190627" y="91440"/>
                  </a:lnTo>
                  <a:lnTo>
                    <a:pt x="186182" y="86360"/>
                  </a:lnTo>
                  <a:lnTo>
                    <a:pt x="183388" y="85090"/>
                  </a:lnTo>
                  <a:lnTo>
                    <a:pt x="180213" y="81280"/>
                  </a:lnTo>
                  <a:lnTo>
                    <a:pt x="178054" y="76200"/>
                  </a:lnTo>
                  <a:lnTo>
                    <a:pt x="175641" y="76200"/>
                  </a:lnTo>
                  <a:lnTo>
                    <a:pt x="173228" y="74930"/>
                  </a:lnTo>
                  <a:lnTo>
                    <a:pt x="170053" y="71120"/>
                  </a:lnTo>
                  <a:lnTo>
                    <a:pt x="168021" y="66040"/>
                  </a:lnTo>
                  <a:lnTo>
                    <a:pt x="163068" y="64770"/>
                  </a:lnTo>
                  <a:lnTo>
                    <a:pt x="133350" y="25400"/>
                  </a:lnTo>
                  <a:lnTo>
                    <a:pt x="114173" y="2540"/>
                  </a:lnTo>
                  <a:lnTo>
                    <a:pt x="113030" y="1270"/>
                  </a:lnTo>
                  <a:lnTo>
                    <a:pt x="104648" y="2540"/>
                  </a:lnTo>
                  <a:lnTo>
                    <a:pt x="102616" y="0"/>
                  </a:lnTo>
                  <a:lnTo>
                    <a:pt x="80899" y="0"/>
                  </a:lnTo>
                  <a:lnTo>
                    <a:pt x="42037" y="12700"/>
                  </a:lnTo>
                  <a:lnTo>
                    <a:pt x="32004" y="34290"/>
                  </a:lnTo>
                  <a:lnTo>
                    <a:pt x="28194" y="46990"/>
                  </a:lnTo>
                  <a:lnTo>
                    <a:pt x="25527" y="59690"/>
                  </a:lnTo>
                  <a:lnTo>
                    <a:pt x="18288" y="86360"/>
                  </a:lnTo>
                  <a:lnTo>
                    <a:pt x="15494" y="99060"/>
                  </a:lnTo>
                  <a:lnTo>
                    <a:pt x="5461" y="134620"/>
                  </a:lnTo>
                  <a:lnTo>
                    <a:pt x="0" y="168910"/>
                  </a:lnTo>
                  <a:lnTo>
                    <a:pt x="0" y="204470"/>
                  </a:lnTo>
                  <a:lnTo>
                    <a:pt x="7493" y="241427"/>
                  </a:lnTo>
                  <a:lnTo>
                    <a:pt x="23622" y="238887"/>
                  </a:lnTo>
                  <a:lnTo>
                    <a:pt x="35814" y="232537"/>
                  </a:lnTo>
                  <a:lnTo>
                    <a:pt x="45212" y="219710"/>
                  </a:lnTo>
                  <a:lnTo>
                    <a:pt x="49530" y="203200"/>
                  </a:lnTo>
                  <a:lnTo>
                    <a:pt x="53086" y="195580"/>
                  </a:lnTo>
                  <a:lnTo>
                    <a:pt x="56007" y="186690"/>
                  </a:lnTo>
                  <a:lnTo>
                    <a:pt x="58420" y="177800"/>
                  </a:lnTo>
                  <a:lnTo>
                    <a:pt x="61849" y="156210"/>
                  </a:lnTo>
                  <a:lnTo>
                    <a:pt x="64389" y="143510"/>
                  </a:lnTo>
                  <a:lnTo>
                    <a:pt x="72009" y="119380"/>
                  </a:lnTo>
                  <a:lnTo>
                    <a:pt x="72009" y="116840"/>
                  </a:lnTo>
                  <a:lnTo>
                    <a:pt x="72390" y="115570"/>
                  </a:lnTo>
                  <a:lnTo>
                    <a:pt x="74168" y="115570"/>
                  </a:lnTo>
                  <a:lnTo>
                    <a:pt x="76327" y="116840"/>
                  </a:lnTo>
                  <a:lnTo>
                    <a:pt x="76708" y="119380"/>
                  </a:lnTo>
                  <a:lnTo>
                    <a:pt x="77978" y="120650"/>
                  </a:lnTo>
                  <a:lnTo>
                    <a:pt x="100584" y="224790"/>
                  </a:lnTo>
                  <a:lnTo>
                    <a:pt x="136652" y="344297"/>
                  </a:lnTo>
                  <a:lnTo>
                    <a:pt x="152781" y="387477"/>
                  </a:lnTo>
                  <a:lnTo>
                    <a:pt x="171196" y="429387"/>
                  </a:lnTo>
                  <a:lnTo>
                    <a:pt x="191135" y="471297"/>
                  </a:lnTo>
                  <a:lnTo>
                    <a:pt x="215519" y="514477"/>
                  </a:lnTo>
                  <a:lnTo>
                    <a:pt x="242697" y="555117"/>
                  </a:lnTo>
                  <a:lnTo>
                    <a:pt x="270637" y="594487"/>
                  </a:lnTo>
                  <a:lnTo>
                    <a:pt x="301371" y="631329"/>
                  </a:lnTo>
                  <a:lnTo>
                    <a:pt x="333756" y="665607"/>
                  </a:lnTo>
                  <a:lnTo>
                    <a:pt x="368046" y="698754"/>
                  </a:lnTo>
                  <a:lnTo>
                    <a:pt x="405003" y="729234"/>
                  </a:lnTo>
                  <a:lnTo>
                    <a:pt x="443865" y="758444"/>
                  </a:lnTo>
                  <a:lnTo>
                    <a:pt x="485267" y="783844"/>
                  </a:lnTo>
                  <a:lnTo>
                    <a:pt x="529463" y="807974"/>
                  </a:lnTo>
                  <a:lnTo>
                    <a:pt x="572643" y="827024"/>
                  </a:lnTo>
                  <a:lnTo>
                    <a:pt x="616712" y="844804"/>
                  </a:lnTo>
                  <a:lnTo>
                    <a:pt x="661543" y="858774"/>
                  </a:lnTo>
                  <a:lnTo>
                    <a:pt x="707136" y="870204"/>
                  </a:lnTo>
                  <a:lnTo>
                    <a:pt x="753618" y="877824"/>
                  </a:lnTo>
                  <a:lnTo>
                    <a:pt x="800735" y="882904"/>
                  </a:lnTo>
                  <a:lnTo>
                    <a:pt x="840105" y="885444"/>
                  </a:lnTo>
                  <a:lnTo>
                    <a:pt x="860425" y="884174"/>
                  </a:lnTo>
                  <a:lnTo>
                    <a:pt x="897128" y="872744"/>
                  </a:lnTo>
                  <a:lnTo>
                    <a:pt x="898398" y="866394"/>
                  </a:lnTo>
                  <a:lnTo>
                    <a:pt x="902716" y="861314"/>
                  </a:lnTo>
                  <a:lnTo>
                    <a:pt x="897128" y="858774"/>
                  </a:lnTo>
                  <a:lnTo>
                    <a:pt x="897509" y="854964"/>
                  </a:lnTo>
                  <a:lnTo>
                    <a:pt x="898779" y="854964"/>
                  </a:lnTo>
                  <a:lnTo>
                    <a:pt x="899795" y="853694"/>
                  </a:lnTo>
                  <a:lnTo>
                    <a:pt x="899414" y="853694"/>
                  </a:lnTo>
                  <a:lnTo>
                    <a:pt x="903478" y="848614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5326" y="6510273"/>
              <a:ext cx="190754" cy="8001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982089" y="7200137"/>
              <a:ext cx="254635" cy="36830"/>
            </a:xfrm>
            <a:custGeom>
              <a:avLst/>
              <a:gdLst/>
              <a:ahLst/>
              <a:cxnLst/>
              <a:rect l="l" t="t" r="r" b="b"/>
              <a:pathLst>
                <a:path w="254635" h="36829">
                  <a:moveTo>
                    <a:pt x="1778" y="1270"/>
                  </a:moveTo>
                  <a:lnTo>
                    <a:pt x="1270" y="0"/>
                  </a:lnTo>
                  <a:lnTo>
                    <a:pt x="0" y="1270"/>
                  </a:lnTo>
                  <a:lnTo>
                    <a:pt x="1778" y="1270"/>
                  </a:lnTo>
                  <a:close/>
                </a:path>
                <a:path w="254635" h="36829">
                  <a:moveTo>
                    <a:pt x="17272" y="6350"/>
                  </a:moveTo>
                  <a:lnTo>
                    <a:pt x="15367" y="5080"/>
                  </a:lnTo>
                  <a:lnTo>
                    <a:pt x="13970" y="6350"/>
                  </a:lnTo>
                  <a:lnTo>
                    <a:pt x="17272" y="6350"/>
                  </a:lnTo>
                  <a:close/>
                </a:path>
                <a:path w="254635" h="36829">
                  <a:moveTo>
                    <a:pt x="26416" y="8890"/>
                  </a:moveTo>
                  <a:lnTo>
                    <a:pt x="25273" y="7620"/>
                  </a:lnTo>
                  <a:lnTo>
                    <a:pt x="22987" y="8890"/>
                  </a:lnTo>
                  <a:lnTo>
                    <a:pt x="26416" y="8890"/>
                  </a:lnTo>
                  <a:close/>
                </a:path>
                <a:path w="254635" h="36829">
                  <a:moveTo>
                    <a:pt x="30988" y="10160"/>
                  </a:moveTo>
                  <a:lnTo>
                    <a:pt x="29845" y="8890"/>
                  </a:lnTo>
                  <a:lnTo>
                    <a:pt x="27559" y="10160"/>
                  </a:lnTo>
                  <a:lnTo>
                    <a:pt x="30988" y="10160"/>
                  </a:lnTo>
                  <a:close/>
                </a:path>
                <a:path w="254635" h="36829">
                  <a:moveTo>
                    <a:pt x="43307" y="16510"/>
                  </a:moveTo>
                  <a:lnTo>
                    <a:pt x="36449" y="16510"/>
                  </a:lnTo>
                  <a:lnTo>
                    <a:pt x="43307" y="25400"/>
                  </a:lnTo>
                  <a:lnTo>
                    <a:pt x="43307" y="25273"/>
                  </a:lnTo>
                  <a:lnTo>
                    <a:pt x="43307" y="16510"/>
                  </a:lnTo>
                  <a:close/>
                </a:path>
                <a:path w="254635" h="36829">
                  <a:moveTo>
                    <a:pt x="89154" y="25400"/>
                  </a:moveTo>
                  <a:lnTo>
                    <a:pt x="60071" y="20320"/>
                  </a:lnTo>
                  <a:lnTo>
                    <a:pt x="58674" y="17780"/>
                  </a:lnTo>
                  <a:lnTo>
                    <a:pt x="57912" y="16510"/>
                  </a:lnTo>
                  <a:lnTo>
                    <a:pt x="55626" y="17780"/>
                  </a:lnTo>
                  <a:lnTo>
                    <a:pt x="54229" y="16510"/>
                  </a:lnTo>
                  <a:lnTo>
                    <a:pt x="51054" y="16510"/>
                  </a:lnTo>
                  <a:lnTo>
                    <a:pt x="49784" y="15240"/>
                  </a:lnTo>
                  <a:lnTo>
                    <a:pt x="46609" y="15240"/>
                  </a:lnTo>
                  <a:lnTo>
                    <a:pt x="45339" y="13970"/>
                  </a:lnTo>
                  <a:lnTo>
                    <a:pt x="44704" y="13970"/>
                  </a:lnTo>
                  <a:lnTo>
                    <a:pt x="43434" y="13970"/>
                  </a:lnTo>
                  <a:lnTo>
                    <a:pt x="43561" y="25400"/>
                  </a:lnTo>
                  <a:lnTo>
                    <a:pt x="44577" y="24130"/>
                  </a:lnTo>
                  <a:lnTo>
                    <a:pt x="44704" y="25400"/>
                  </a:lnTo>
                  <a:lnTo>
                    <a:pt x="89154" y="25400"/>
                  </a:lnTo>
                  <a:close/>
                </a:path>
                <a:path w="254635" h="36829">
                  <a:moveTo>
                    <a:pt x="169418" y="34290"/>
                  </a:moveTo>
                  <a:lnTo>
                    <a:pt x="168783" y="33020"/>
                  </a:lnTo>
                  <a:lnTo>
                    <a:pt x="163195" y="33020"/>
                  </a:lnTo>
                  <a:lnTo>
                    <a:pt x="161671" y="33020"/>
                  </a:lnTo>
                  <a:lnTo>
                    <a:pt x="160274" y="30480"/>
                  </a:lnTo>
                  <a:lnTo>
                    <a:pt x="158750" y="30480"/>
                  </a:lnTo>
                  <a:lnTo>
                    <a:pt x="156464" y="33020"/>
                  </a:lnTo>
                  <a:lnTo>
                    <a:pt x="155702" y="31750"/>
                  </a:lnTo>
                  <a:lnTo>
                    <a:pt x="154813" y="30480"/>
                  </a:lnTo>
                  <a:lnTo>
                    <a:pt x="151638" y="30480"/>
                  </a:lnTo>
                  <a:lnTo>
                    <a:pt x="149352" y="31750"/>
                  </a:lnTo>
                  <a:lnTo>
                    <a:pt x="148082" y="30480"/>
                  </a:lnTo>
                  <a:lnTo>
                    <a:pt x="144780" y="30480"/>
                  </a:lnTo>
                  <a:lnTo>
                    <a:pt x="145923" y="31750"/>
                  </a:lnTo>
                  <a:lnTo>
                    <a:pt x="145796" y="31750"/>
                  </a:lnTo>
                  <a:lnTo>
                    <a:pt x="144780" y="30480"/>
                  </a:lnTo>
                  <a:lnTo>
                    <a:pt x="139192" y="27940"/>
                  </a:lnTo>
                  <a:lnTo>
                    <a:pt x="132842" y="27940"/>
                  </a:lnTo>
                  <a:lnTo>
                    <a:pt x="127381" y="26670"/>
                  </a:lnTo>
                  <a:lnTo>
                    <a:pt x="127254" y="29210"/>
                  </a:lnTo>
                  <a:lnTo>
                    <a:pt x="128016" y="30480"/>
                  </a:lnTo>
                  <a:lnTo>
                    <a:pt x="127762" y="31750"/>
                  </a:lnTo>
                  <a:lnTo>
                    <a:pt x="127127" y="33020"/>
                  </a:lnTo>
                  <a:lnTo>
                    <a:pt x="126238" y="34290"/>
                  </a:lnTo>
                  <a:lnTo>
                    <a:pt x="164973" y="34290"/>
                  </a:lnTo>
                  <a:lnTo>
                    <a:pt x="169418" y="34290"/>
                  </a:lnTo>
                  <a:close/>
                </a:path>
                <a:path w="254635" h="36829">
                  <a:moveTo>
                    <a:pt x="180848" y="34290"/>
                  </a:moveTo>
                  <a:lnTo>
                    <a:pt x="175260" y="33020"/>
                  </a:lnTo>
                  <a:lnTo>
                    <a:pt x="169418" y="34290"/>
                  </a:lnTo>
                  <a:lnTo>
                    <a:pt x="180848" y="34290"/>
                  </a:lnTo>
                  <a:close/>
                </a:path>
                <a:path w="254635" h="36829">
                  <a:moveTo>
                    <a:pt x="199136" y="35560"/>
                  </a:moveTo>
                  <a:lnTo>
                    <a:pt x="194691" y="34290"/>
                  </a:lnTo>
                  <a:lnTo>
                    <a:pt x="190373" y="35560"/>
                  </a:lnTo>
                  <a:lnTo>
                    <a:pt x="199136" y="35560"/>
                  </a:lnTo>
                  <a:close/>
                </a:path>
                <a:path w="254635" h="36829">
                  <a:moveTo>
                    <a:pt x="254381" y="36830"/>
                  </a:moveTo>
                  <a:lnTo>
                    <a:pt x="251460" y="33020"/>
                  </a:lnTo>
                  <a:lnTo>
                    <a:pt x="250063" y="34290"/>
                  </a:lnTo>
                  <a:lnTo>
                    <a:pt x="242824" y="35560"/>
                  </a:lnTo>
                  <a:lnTo>
                    <a:pt x="218694" y="35560"/>
                  </a:lnTo>
                  <a:lnTo>
                    <a:pt x="206248" y="36830"/>
                  </a:lnTo>
                  <a:lnTo>
                    <a:pt x="254381" y="36830"/>
                  </a:lnTo>
                  <a:close/>
                </a:path>
              </a:pathLst>
            </a:custGeom>
            <a:solidFill>
              <a:srgbClr val="4E4E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071" y="4314444"/>
            <a:ext cx="2572512" cy="2427731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4835397" y="553158"/>
            <a:ext cx="9392920" cy="75692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4800" spc="265" err="1">
                <a:solidFill>
                  <a:srgbClr val="66AB5C"/>
                </a:solidFill>
              </a:rPr>
              <a:t>GreenTrust</a:t>
            </a:r>
            <a:r>
              <a:rPr lang="en-US" sz="4800" spc="265">
                <a:solidFill>
                  <a:srgbClr val="66AB5C"/>
                </a:solidFill>
              </a:rPr>
              <a:t> </a:t>
            </a:r>
            <a:r>
              <a:rPr sz="4800" spc="455">
                <a:solidFill>
                  <a:srgbClr val="66AB5C"/>
                </a:solidFill>
              </a:rPr>
              <a:t>WORKFLOW</a:t>
            </a:r>
            <a:endParaRPr lang="en-US" sz="4800">
              <a:ea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92677" y="4706597"/>
            <a:ext cx="4142104" cy="93853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lnSpc>
                <a:spcPct val="110900"/>
              </a:lnSpc>
              <a:spcBef>
                <a:spcPts val="100"/>
              </a:spcBef>
            </a:pPr>
            <a:r>
              <a:rPr sz="1800" spc="-39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180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8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3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800" spc="17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15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00" spc="-3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8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20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-40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800" spc="-4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20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17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15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204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8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lang="en-US">
              <a:solidFill>
                <a:srgbClr val="000000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10900"/>
              </a:lnSpc>
              <a:spcBef>
                <a:spcPts val="100"/>
              </a:spcBef>
            </a:pPr>
            <a:r>
              <a:rPr lang="en-US">
                <a:solidFill>
                  <a:srgbClr val="FFFFFF"/>
                </a:solidFill>
                <a:latin typeface="Verdana"/>
                <a:cs typeface="Verdana"/>
              </a:rPr>
              <a:t>  </a:t>
            </a:r>
            <a:r>
              <a:rPr lang="en-US" spc="-100">
                <a:solidFill>
                  <a:srgbClr val="FFFFFF"/>
                </a:solidFill>
                <a:latin typeface="Verdana"/>
                <a:cs typeface="Verdana"/>
              </a:rPr>
              <a:t>Farmer creates a profile</a:t>
            </a:r>
            <a:r>
              <a:rPr lang="en-US" spc="-450">
                <a:solidFill>
                  <a:srgbClr val="FFFFFF"/>
                </a:solidFill>
                <a:latin typeface="Verdana"/>
                <a:cs typeface="Verdana"/>
              </a:rPr>
              <a:t>   </a:t>
            </a:r>
            <a:r>
              <a:rPr sz="1800" spc="-105">
                <a:solidFill>
                  <a:srgbClr val="FFFFFF"/>
                </a:solidFill>
                <a:latin typeface="Verdana"/>
                <a:cs typeface="Verdana"/>
              </a:rPr>
              <a:t>using</a:t>
            </a:r>
            <a:r>
              <a:rPr sz="18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95">
                <a:solidFill>
                  <a:srgbClr val="FFFFFF"/>
                </a:solidFill>
                <a:latin typeface="Verdana"/>
                <a:cs typeface="Verdana"/>
              </a:rPr>
              <a:t>email</a:t>
            </a:r>
            <a:r>
              <a:rPr lang="en-US" spc="-459">
                <a:solidFill>
                  <a:srgbClr val="FFFFFF"/>
                </a:solidFill>
                <a:latin typeface="Verdana"/>
                <a:cs typeface="Verdana"/>
              </a:rPr>
              <a:t>  </a:t>
            </a:r>
            <a:r>
              <a:rPr sz="1800" spc="-75">
                <a:solidFill>
                  <a:srgbClr val="FFFFFF"/>
                </a:solidFill>
                <a:latin typeface="Verdana"/>
                <a:cs typeface="Verdana"/>
              </a:rPr>
              <a:t>id</a:t>
            </a:r>
            <a:r>
              <a:rPr sz="18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8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lang="en-US" spc="-85">
                <a:solidFill>
                  <a:srgbClr val="FFFFFF"/>
                </a:solidFill>
                <a:latin typeface="Verdana"/>
                <a:cs typeface="Verdana"/>
              </a:rPr>
              <a:t> </a:t>
            </a:r>
            <a:r>
              <a:rPr sz="1800" spc="-6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4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00" spc="-11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-7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800" spc="-150">
                <a:solidFill>
                  <a:srgbClr val="FFFFFF"/>
                </a:solidFill>
                <a:latin typeface="Verdana"/>
                <a:cs typeface="Verdana"/>
              </a:rPr>
              <a:t>il</a:t>
            </a:r>
            <a:r>
              <a:rPr sz="18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45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pc="-7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lang="en-US" spc="-8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lang="en-US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lang="en-US" spc="-7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lang="en-US" spc="-1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lang="en-US" spc="155">
                <a:solidFill>
                  <a:srgbClr val="FFFFFF"/>
                </a:solidFill>
                <a:latin typeface="Verdana"/>
                <a:cs typeface="Verdana"/>
              </a:rPr>
              <a:t>r </a:t>
            </a:r>
            <a:r>
              <a:rPr lang="en-US" spc="-17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lang="en-US" spc="-7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lang="en-US">
                <a:solidFill>
                  <a:srgbClr val="FFFFFF"/>
                </a:solidFill>
                <a:latin typeface="Verdana"/>
                <a:cs typeface="Verdana"/>
              </a:rPr>
              <a:t>d </a:t>
            </a:r>
            <a:r>
              <a:rPr sz="1800" spc="-3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pc="-7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lang="en-US" spc="-17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lang="en-US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lang="en-US" spc="-4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lang="en-US" spc="-11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lang="en-US" spc="-204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lang="en-US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1800">
              <a:latin typeface="Verdana"/>
              <a:ea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53227" y="2261361"/>
            <a:ext cx="2847410" cy="613630"/>
          </a:xfrm>
          <a:prstGeom prst="rect">
            <a:avLst/>
          </a:prstGeom>
        </p:spPr>
        <p:txBody>
          <a:bodyPr vert="horz" wrap="square" lIns="0" tIns="33655" rIns="0" bIns="0" rtlCol="0" anchor="t">
            <a:spAutoFit/>
          </a:bodyPr>
          <a:lstStyle/>
          <a:p>
            <a:pPr marL="12700">
              <a:spcBef>
                <a:spcPts val="265"/>
              </a:spcBef>
            </a:pPr>
            <a:r>
              <a:rPr sz="1800" spc="-235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800" spc="1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800" spc="-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5">
                <a:solidFill>
                  <a:srgbClr val="FFFFFF"/>
                </a:solidFill>
                <a:latin typeface="Verdana"/>
                <a:cs typeface="Verdana"/>
              </a:rPr>
              <a:t>DD</a:t>
            </a:r>
            <a:r>
              <a:rPr sz="1800" spc="-3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lang="en-US" spc="-375">
                <a:solidFill>
                  <a:srgbClr val="FFFFFF"/>
                </a:solidFill>
                <a:latin typeface="Verdana"/>
                <a:cs typeface="Verdana"/>
              </a:rPr>
              <a:t>    </a:t>
            </a:r>
            <a:r>
              <a:rPr sz="18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15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180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800" spc="-3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10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800" spc="9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00" spc="-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800" spc="3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0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80">
                <a:solidFill>
                  <a:srgbClr val="FFFFFF"/>
                </a:solidFill>
                <a:latin typeface="Verdana"/>
                <a:cs typeface="Verdana"/>
              </a:rPr>
              <a:t>owner</a:t>
            </a:r>
            <a:r>
              <a:rPr sz="1800" spc="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7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1800" spc="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65">
                <a:solidFill>
                  <a:srgbClr val="FFFFFF"/>
                </a:solidFill>
                <a:latin typeface="Verdana"/>
                <a:cs typeface="Verdana"/>
              </a:rPr>
              <a:t>add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53227" y="2848101"/>
            <a:ext cx="335915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1553210" algn="l"/>
                <a:tab pos="1638935" algn="l"/>
              </a:tabLst>
            </a:pPr>
            <a:r>
              <a:rPr sz="1800" spc="120">
                <a:solidFill>
                  <a:srgbClr val="FFFFFF"/>
                </a:solidFill>
                <a:latin typeface="Verdana"/>
                <a:cs typeface="Verdana"/>
              </a:rPr>
              <a:t>equipment	</a:t>
            </a:r>
            <a:r>
              <a:rPr sz="1800" spc="85">
                <a:solidFill>
                  <a:srgbClr val="FFFFFF"/>
                </a:solidFill>
                <a:latin typeface="Verdana"/>
                <a:cs typeface="Verdana"/>
              </a:rPr>
              <a:t>along </a:t>
            </a:r>
            <a:r>
              <a:rPr sz="1800" spc="8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1800" spc="6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1800" spc="-6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70">
                <a:solidFill>
                  <a:srgbClr val="FFFFFF"/>
                </a:solidFill>
                <a:latin typeface="Verdana"/>
                <a:cs typeface="Verdana"/>
              </a:rPr>
              <a:t>description,		</a:t>
            </a:r>
            <a:r>
              <a:rPr sz="1800" spc="40">
                <a:solidFill>
                  <a:srgbClr val="FFFFFF"/>
                </a:solidFill>
                <a:latin typeface="Verdana"/>
                <a:cs typeface="Verdana"/>
              </a:rPr>
              <a:t>details.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259902" y="2893679"/>
            <a:ext cx="3900804" cy="125521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2105025" algn="l"/>
              </a:tabLst>
            </a:pPr>
            <a:r>
              <a:rPr lang="en-US" spc="-114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3</a:t>
            </a:r>
            <a:r>
              <a:rPr lang="en-US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.</a:t>
            </a:r>
            <a:r>
              <a:rPr lang="en-US" spc="-380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 </a:t>
            </a:r>
            <a:r>
              <a:rPr lang="en-US" spc="145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B</a:t>
            </a:r>
            <a:r>
              <a:rPr lang="en-US" spc="65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R</a:t>
            </a:r>
            <a:r>
              <a:rPr lang="en-US" spc="105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O</a:t>
            </a:r>
            <a:r>
              <a:rPr lang="en-US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W</a:t>
            </a:r>
            <a:r>
              <a:rPr lang="en-US" spc="-400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 </a:t>
            </a:r>
            <a:r>
              <a:rPr lang="en-US" spc="-95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S</a:t>
            </a:r>
            <a:r>
              <a:rPr lang="en-US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E</a:t>
            </a:r>
            <a:r>
              <a:rPr lang="en-US" spc="-45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 </a:t>
            </a:r>
            <a:r>
              <a:rPr lang="en-US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&amp;</a:t>
            </a:r>
            <a:r>
              <a:rPr lang="en-US" spc="-204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 </a:t>
            </a:r>
            <a:r>
              <a:rPr lang="en-US" spc="85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A</a:t>
            </a:r>
            <a:r>
              <a:rPr lang="en-US" spc="125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D</a:t>
            </a:r>
            <a:r>
              <a:rPr lang="en-US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D</a:t>
            </a:r>
            <a:r>
              <a:rPr lang="en-US" spc="-30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 </a:t>
            </a:r>
            <a:r>
              <a:rPr lang="en-US" spc="-114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T</a:t>
            </a:r>
            <a:r>
              <a:rPr lang="en-US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O</a:t>
            </a:r>
            <a:r>
              <a:rPr lang="en-US" spc="-10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 </a:t>
            </a:r>
            <a:r>
              <a:rPr lang="en-US" spc="60" dirty="0" err="1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wishlist</a:t>
            </a:r>
            <a:r>
              <a:rPr lang="en-US" spc="60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 </a:t>
            </a:r>
            <a:r>
              <a:rPr lang="en-US" spc="10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C</a:t>
            </a:r>
            <a:r>
              <a:rPr lang="en-US" spc="5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reate</a:t>
            </a:r>
            <a:r>
              <a:rPr lang="en-US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s</a:t>
            </a:r>
            <a:r>
              <a:rPr lang="en-US" spc="-50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 </a:t>
            </a:r>
            <a:r>
              <a:rPr lang="en-US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a</a:t>
            </a:r>
            <a:r>
              <a:rPr lang="en-US" spc="-130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 </a:t>
            </a:r>
            <a:r>
              <a:rPr lang="en-US" spc="-10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p</a:t>
            </a:r>
            <a:r>
              <a:rPr lang="en-US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rof</a:t>
            </a:r>
            <a:r>
              <a:rPr lang="en-US" spc="10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i</a:t>
            </a:r>
            <a:r>
              <a:rPr lang="en-US" spc="5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l</a:t>
            </a:r>
            <a:r>
              <a:rPr lang="en-US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e,	</a:t>
            </a:r>
            <a:r>
              <a:rPr lang="en-US" spc="-10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b</a:t>
            </a:r>
            <a:r>
              <a:rPr lang="en-US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rowse</a:t>
            </a:r>
            <a:r>
              <a:rPr lang="en-US" spc="-5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s</a:t>
            </a:r>
            <a:r>
              <a:rPr lang="en-US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,</a:t>
            </a:r>
            <a:r>
              <a:rPr lang="en-US" spc="-175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 </a:t>
            </a:r>
            <a:r>
              <a:rPr lang="en-US" spc="-35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f</a:t>
            </a:r>
            <a:r>
              <a:rPr lang="en-US" spc="-30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il</a:t>
            </a:r>
            <a:r>
              <a:rPr lang="en-US" spc="-40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t</a:t>
            </a:r>
            <a:r>
              <a:rPr lang="en-US" spc="-45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e</a:t>
            </a:r>
            <a:r>
              <a:rPr lang="en-US" spc="-40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rs and displays </a:t>
            </a:r>
            <a:r>
              <a:rPr lang="en-US" spc="-40" dirty="0" err="1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equipments</a:t>
            </a:r>
            <a:r>
              <a:rPr lang="en-US" spc="-35" dirty="0">
                <a:solidFill>
                  <a:srgbClr val="FFFFFF"/>
                </a:solidFill>
                <a:latin typeface="Verdana"/>
                <a:ea typeface="Verdana"/>
                <a:cs typeface="Verdana"/>
              </a:rPr>
              <a:t>.</a:t>
            </a:r>
            <a:endParaRPr lang="en-US" sz="1800" dirty="0">
              <a:solidFill>
                <a:srgbClr val="000000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964669" y="5632450"/>
            <a:ext cx="4240530" cy="154766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5"/>
              </a:spcBef>
              <a:tabLst>
                <a:tab pos="1343025" algn="l"/>
              </a:tabLst>
            </a:pPr>
            <a:r>
              <a:rPr sz="1800" spc="-8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sz="180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8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9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800" spc="9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1800" spc="-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95">
                <a:solidFill>
                  <a:srgbClr val="FFFFFF"/>
                </a:solidFill>
                <a:latin typeface="Verdana"/>
                <a:cs typeface="Verdana"/>
              </a:rPr>
              <a:t>AC</a:t>
            </a:r>
            <a:r>
              <a:rPr sz="180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800" spc="-2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lang="en-US">
              <a:solidFill>
                <a:srgbClr val="000000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12000"/>
              </a:lnSpc>
              <a:spcBef>
                <a:spcPts val="105"/>
              </a:spcBef>
              <a:tabLst>
                <a:tab pos="1343025" algn="l"/>
              </a:tabLst>
            </a:pPr>
            <a:r>
              <a:rPr sz="1800" spc="80">
                <a:solidFill>
                  <a:srgbClr val="FFFFFF"/>
                </a:solidFill>
                <a:latin typeface="Verdana"/>
                <a:cs typeface="Verdana"/>
              </a:rPr>
              <a:t>Customers</a:t>
            </a:r>
            <a:r>
              <a:rPr sz="1800" spc="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65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1800" spc="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20">
                <a:solidFill>
                  <a:srgbClr val="FFFFFF"/>
                </a:solidFill>
                <a:latin typeface="Verdana"/>
                <a:cs typeface="Verdana"/>
              </a:rPr>
              <a:t>ask</a:t>
            </a:r>
            <a:r>
              <a:rPr sz="180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65">
                <a:solidFill>
                  <a:srgbClr val="FFFFFF"/>
                </a:solidFill>
                <a:latin typeface="Verdana"/>
                <a:cs typeface="Verdana"/>
              </a:rPr>
              <a:t>queries</a:t>
            </a:r>
            <a:r>
              <a:rPr lang="en-US" sz="1800" spc="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1800" spc="3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lang="en-US" spc="35">
                <a:solidFill>
                  <a:srgbClr val="FFFFFF"/>
                </a:solidFill>
                <a:latin typeface="Verdana"/>
                <a:cs typeface="Verdana"/>
              </a:rPr>
              <a:t> </a:t>
            </a:r>
            <a:r>
              <a:rPr lang="en-US" sz="180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1800" spc="75">
                <a:solidFill>
                  <a:srgbClr val="FFFFFF"/>
                </a:solidFill>
                <a:latin typeface="Verdana"/>
                <a:cs typeface="Verdana"/>
              </a:rPr>
              <a:t>chat</a:t>
            </a:r>
            <a:r>
              <a:rPr sz="1800" spc="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80">
                <a:solidFill>
                  <a:srgbClr val="FFFFFF"/>
                </a:solidFill>
                <a:latin typeface="Verdana"/>
                <a:cs typeface="Verdana"/>
              </a:rPr>
              <a:t>with	</a:t>
            </a:r>
            <a:r>
              <a:rPr sz="1800" spc="6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00" spc="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75">
                <a:solidFill>
                  <a:srgbClr val="FFFFFF"/>
                </a:solidFill>
                <a:latin typeface="Verdana"/>
                <a:cs typeface="Verdana"/>
              </a:rPr>
              <a:t>owners</a:t>
            </a:r>
            <a:r>
              <a:rPr sz="1800" spc="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3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800" spc="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05">
                <a:solidFill>
                  <a:srgbClr val="FFFFFF"/>
                </a:solidFill>
                <a:latin typeface="Verdana"/>
                <a:cs typeface="Verdana"/>
              </a:rPr>
              <a:t>booking</a:t>
            </a:r>
            <a:r>
              <a:rPr lang="en-US" spc="105">
                <a:solidFill>
                  <a:srgbClr val="FFFFFF"/>
                </a:solidFill>
                <a:latin typeface="Verdana"/>
                <a:cs typeface="Verdana"/>
              </a:rPr>
              <a:t> </a:t>
            </a:r>
            <a:r>
              <a:rPr sz="1800" spc="-6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80">
                <a:solidFill>
                  <a:srgbClr val="FFFFFF"/>
                </a:solidFill>
                <a:latin typeface="Verdana"/>
                <a:cs typeface="Verdana"/>
              </a:rPr>
              <a:t>discussions</a:t>
            </a:r>
            <a:r>
              <a:rPr sz="1800" spc="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7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800" spc="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7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180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5">
                <a:solidFill>
                  <a:srgbClr val="FFFFFF"/>
                </a:solidFill>
                <a:latin typeface="Verdana"/>
                <a:cs typeface="Verdana"/>
              </a:rPr>
              <a:t>issues.</a:t>
            </a:r>
            <a:endParaRPr sz="1800">
              <a:latin typeface="Verdana"/>
              <a:ea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234144" y="8082026"/>
            <a:ext cx="4426019" cy="592469"/>
          </a:xfrm>
          <a:prstGeom prst="rect">
            <a:avLst/>
          </a:prstGeom>
        </p:spPr>
        <p:txBody>
          <a:bodyPr vert="horz" wrap="square" lIns="0" tIns="27939" rIns="0" bIns="0" rtlCol="0" anchor="t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lang="en-US" spc="-105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5.PRODUCT AVALIABILITY</a:t>
            </a:r>
          </a:p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spc="-105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b</a:t>
            </a:r>
            <a:r>
              <a:rPr sz="1800" spc="-210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a</a:t>
            </a:r>
            <a:r>
              <a:rPr sz="1800" spc="-245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s</a:t>
            </a:r>
            <a:r>
              <a:rPr sz="1800" spc="-185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e</a:t>
            </a:r>
            <a:r>
              <a:rPr sz="1800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d</a:t>
            </a:r>
            <a:r>
              <a:rPr sz="1800" spc="-434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 </a:t>
            </a:r>
            <a:r>
              <a:rPr sz="1800" spc="-160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o</a:t>
            </a:r>
            <a:r>
              <a:rPr sz="1800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n</a:t>
            </a:r>
            <a:r>
              <a:rPr sz="1800" spc="-455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 </a:t>
            </a:r>
            <a:r>
              <a:rPr sz="1800" spc="-110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u</a:t>
            </a:r>
            <a:r>
              <a:rPr sz="1800" spc="-245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s</a:t>
            </a:r>
            <a:r>
              <a:rPr sz="1800" spc="-185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e</a:t>
            </a:r>
            <a:r>
              <a:rPr sz="1800" spc="-245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r</a:t>
            </a:r>
            <a:r>
              <a:rPr sz="1800" spc="-305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'</a:t>
            </a:r>
            <a:r>
              <a:rPr sz="1800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s</a:t>
            </a:r>
            <a:r>
              <a:rPr sz="1800" spc="-275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 </a:t>
            </a:r>
            <a:r>
              <a:rPr lang="en-US" spc="-110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cu</a:t>
            </a:r>
            <a:r>
              <a:rPr lang="en-US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rr</a:t>
            </a:r>
            <a:r>
              <a:rPr sz="1800" spc="-185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e</a:t>
            </a:r>
            <a:r>
              <a:rPr sz="1800" spc="-110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n</a:t>
            </a:r>
            <a:r>
              <a:rPr sz="1800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t</a:t>
            </a:r>
            <a:r>
              <a:rPr sz="1800" spc="-204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 </a:t>
            </a:r>
            <a:r>
              <a:rPr sz="1800" spc="-185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l</a:t>
            </a:r>
            <a:r>
              <a:rPr sz="1800" spc="-160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o</a:t>
            </a:r>
            <a:r>
              <a:rPr sz="1800" spc="-110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c</a:t>
            </a:r>
            <a:r>
              <a:rPr sz="1800" spc="-210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a</a:t>
            </a:r>
            <a:r>
              <a:rPr sz="1800" spc="-170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t</a:t>
            </a:r>
            <a:r>
              <a:rPr sz="1800" spc="-185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i</a:t>
            </a:r>
            <a:r>
              <a:rPr sz="1800" spc="-160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o</a:t>
            </a:r>
            <a:r>
              <a:rPr sz="1800" spc="-110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n</a:t>
            </a:r>
            <a:r>
              <a:rPr sz="1800">
                <a:solidFill>
                  <a:srgbClr val="FFFFFF"/>
                </a:solidFill>
                <a:latin typeface="Verdana"/>
                <a:ea typeface="Calibri"/>
                <a:cs typeface="Verdana"/>
              </a:rPr>
              <a:t>.</a:t>
            </a:r>
            <a:endParaRPr lang="en-US" sz="1800">
              <a:latin typeface="Verdana"/>
              <a:ea typeface="Calibri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75279" y="6742556"/>
            <a:ext cx="3590925" cy="94949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417195">
              <a:lnSpc>
                <a:spcPct val="114999"/>
              </a:lnSpc>
              <a:spcBef>
                <a:spcPts val="100"/>
              </a:spcBef>
            </a:pPr>
            <a:r>
              <a:rPr sz="1800" spc="-3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r>
              <a:rPr sz="180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800" spc="-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8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60">
                <a:solidFill>
                  <a:srgbClr val="FFFFFF"/>
                </a:solidFill>
                <a:latin typeface="Verdana"/>
                <a:cs typeface="Verdana"/>
              </a:rPr>
              <a:t>CC</a:t>
            </a:r>
            <a:r>
              <a:rPr sz="1800" spc="9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22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80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6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9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105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1800" spc="13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800" spc="9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1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800" spc="-8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80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endParaRPr lang="en-US">
              <a:solidFill>
                <a:srgbClr val="000000"/>
              </a:solidFill>
              <a:latin typeface="Verdana"/>
              <a:cs typeface="Verdana"/>
            </a:endParaRPr>
          </a:p>
          <a:p>
            <a:pPr marL="12700" marR="417195">
              <a:lnSpc>
                <a:spcPct val="114999"/>
              </a:lnSpc>
              <a:spcBef>
                <a:spcPts val="100"/>
              </a:spcBef>
            </a:pPr>
            <a:r>
              <a:rPr sz="1800" spc="55">
                <a:solidFill>
                  <a:srgbClr val="FFFFFF"/>
                </a:solidFill>
                <a:latin typeface="Verdana"/>
                <a:cs typeface="Verdana"/>
              </a:rPr>
              <a:t>Owner</a:t>
            </a:r>
            <a:r>
              <a:rPr sz="18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35">
                <a:solidFill>
                  <a:srgbClr val="FFFFFF"/>
                </a:solidFill>
                <a:latin typeface="Verdana"/>
                <a:cs typeface="Verdana"/>
              </a:rPr>
              <a:t>accepts</a:t>
            </a:r>
            <a:r>
              <a:rPr sz="18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3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20">
                <a:solidFill>
                  <a:srgbClr val="FFFFFF"/>
                </a:solidFill>
                <a:latin typeface="Verdana"/>
                <a:cs typeface="Verdana"/>
              </a:rPr>
              <a:t>request</a:t>
            </a:r>
            <a:r>
              <a:rPr sz="18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lang="en-US">
                <a:solidFill>
                  <a:srgbClr val="FFFFFF"/>
                </a:solidFill>
                <a:latin typeface="Verdana"/>
                <a:cs typeface="Verdana"/>
              </a:rPr>
              <a:t> </a:t>
            </a:r>
            <a:r>
              <a:rPr sz="1800" spc="-6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35">
                <a:solidFill>
                  <a:srgbClr val="FFFFFF"/>
                </a:solidFill>
                <a:latin typeface="Verdana"/>
                <a:cs typeface="Verdana"/>
              </a:rPr>
              <a:t>the	</a:t>
            </a:r>
            <a:r>
              <a:rPr sz="1800" spc="60">
                <a:solidFill>
                  <a:srgbClr val="FFFFFF"/>
                </a:solidFill>
                <a:latin typeface="Verdana"/>
                <a:cs typeface="Verdana"/>
              </a:rPr>
              <a:t>booking</a:t>
            </a:r>
            <a:r>
              <a:rPr lang="en-US" spc="6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lang="en-US" sz="1800" spc="-50">
              <a:solidFill>
                <a:srgbClr val="FFFFFF"/>
              </a:solidFill>
              <a:latin typeface="Verdana"/>
              <a:ea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6397C-300A-4B18-8BC1-F79F27FC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370" y="4133546"/>
            <a:ext cx="3858216" cy="1692771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sz="5500" b="1">
                <a:ea typeface="Verdana"/>
              </a:rPr>
              <a:t>Use Case </a:t>
            </a:r>
            <a:br>
              <a:rPr lang="en-US" sz="5500" b="1">
                <a:ea typeface="Verdana"/>
              </a:rPr>
            </a:br>
            <a:r>
              <a:rPr lang="en-US" sz="5500" b="1">
                <a:ea typeface="Verdana"/>
              </a:rPr>
              <a:t>Diagram</a:t>
            </a: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EDA02878-546F-CEE4-46CB-E2AD615584F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872" y="268551"/>
            <a:ext cx="1655989" cy="1457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5CDC39-7880-B11C-D4CA-C2856BC49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46" y="414996"/>
            <a:ext cx="12412578" cy="934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4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2">
            <a:extLst>
              <a:ext uri="{FF2B5EF4-FFF2-40B4-BE49-F238E27FC236}">
                <a16:creationId xmlns:a16="http://schemas.microsoft.com/office/drawing/2014/main" id="{FE50BCD6-309C-06D1-77E6-DB51A853BBA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265" y="473547"/>
            <a:ext cx="1437132" cy="1360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C1D6EE-4FB4-F7D0-15F0-0660A36E1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823" y="124828"/>
            <a:ext cx="13279854" cy="1003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99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9CCB-3373-CA66-DC8F-6845191EF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4926" y="565283"/>
            <a:ext cx="8365496" cy="846386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sz="5500" b="1" dirty="0">
                <a:ea typeface="Verdana"/>
              </a:rPr>
              <a:t>System Architecture</a:t>
            </a: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51D987E0-2D7B-6F8D-A2C3-741D25E0702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570" y="722025"/>
            <a:ext cx="1437132" cy="1360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A5F95-1CF2-5AAC-32F3-71961C9FB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35" y="2493209"/>
            <a:ext cx="13866961" cy="628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63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F7A6-EFFA-AB36-FC95-DBC18085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022" y="986155"/>
            <a:ext cx="7833868" cy="846386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sz="5500" b="1">
                <a:ea typeface="Verdana"/>
              </a:rPr>
              <a:t>Data Flow Diagram</a:t>
            </a:r>
            <a:endParaRPr lang="en-US" sz="5500" b="1"/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0F4503CA-D678-88AE-5B3C-3AD0A63DBDF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570" y="722025"/>
            <a:ext cx="1437132" cy="13609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918D0-2FC7-8A0C-E2F6-2D9EBC0E76F1}"/>
              </a:ext>
            </a:extLst>
          </p:cNvPr>
          <p:cNvSpPr txBox="1"/>
          <p:nvPr/>
        </p:nvSpPr>
        <p:spPr>
          <a:xfrm>
            <a:off x="964095" y="3171245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b="1">
                <a:solidFill>
                  <a:srgbClr val="00B050"/>
                </a:solidFill>
                <a:ea typeface="Calibri"/>
                <a:cs typeface="Calibri"/>
              </a:rPr>
              <a:t>Level 0</a:t>
            </a:r>
            <a:endParaRPr lang="en-US" sz="5000" b="1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A79E7-9284-7E11-FC09-74D7585D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084" y="4229231"/>
            <a:ext cx="14428870" cy="37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38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DAEFD-622B-C9F4-1EE1-E23378CD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065" y="605155"/>
            <a:ext cx="7833868" cy="1769715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 sz="5500" b="1">
                <a:ea typeface="Verdana"/>
              </a:rPr>
              <a:t>Data Flow Diagram</a:t>
            </a:r>
            <a:endParaRPr lang="en-US" sz="5500">
              <a:ea typeface="Verdana"/>
            </a:endParaRPr>
          </a:p>
          <a:p>
            <a:endParaRPr lang="en-US">
              <a:ea typeface="Verdan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7F099B-8986-0628-ACE0-25905A956475}"/>
              </a:ext>
            </a:extLst>
          </p:cNvPr>
          <p:cNvSpPr txBox="1"/>
          <p:nvPr/>
        </p:nvSpPr>
        <p:spPr>
          <a:xfrm>
            <a:off x="1341782" y="2861144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b="1">
                <a:solidFill>
                  <a:srgbClr val="00B050"/>
                </a:solidFill>
                <a:cs typeface="Calibri"/>
              </a:rPr>
              <a:t>Level 1</a:t>
            </a:r>
            <a:endParaRPr lang="en-US" sz="5000" b="1">
              <a:solidFill>
                <a:srgbClr val="00B050"/>
              </a:solidFill>
            </a:endParaRPr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89695D0F-12C0-849D-3A1D-0BB9308D39B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570" y="722025"/>
            <a:ext cx="1437132" cy="1360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6AAFDC-0388-6C18-F6B8-72441D58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9" y="4251924"/>
            <a:ext cx="17757321" cy="2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21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D. K. T. E. SOCIETY’S TEXTILE &amp; ENGINEERING INSTITUTE, ICHALKARANJI.</vt:lpstr>
      <vt:lpstr>PowerPoint Presentation</vt:lpstr>
      <vt:lpstr>Problem Description</vt:lpstr>
      <vt:lpstr>GreenTrust WORKFLOW</vt:lpstr>
      <vt:lpstr>Use Case  Diagram</vt:lpstr>
      <vt:lpstr>PowerPoint Presentation</vt:lpstr>
      <vt:lpstr>System Architecture</vt:lpstr>
      <vt:lpstr>Data Flow Diagram</vt:lpstr>
      <vt:lpstr>Data Flow Diagram </vt:lpstr>
      <vt:lpstr>FEATURES</vt:lpstr>
      <vt:lpstr>Why Farmers need Equipment on Rent</vt:lpstr>
      <vt:lpstr>Dashboard Functionality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PROJECT.pptx</dc:title>
  <dc:creator>RISHIKA</dc:creator>
  <cp:keywords>DAFlDrQNa30,BAEgU_tcLZQ</cp:keywords>
  <cp:revision>39</cp:revision>
  <dcterms:created xsi:type="dcterms:W3CDTF">2023-08-30T03:33:34Z</dcterms:created>
  <dcterms:modified xsi:type="dcterms:W3CDTF">2023-11-22T16:17:29Z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2023-08-28T00:00:00Z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2023-08-30T00:00:00Z</vt:filetime>
  </property>
</Properties>
</file>